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295b9343984c72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84" d="100"/>
          <a:sy n="84" d="100"/>
        </p:scale>
        <p:origin x="142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44;&#1072;&#1091;&#1083;&#1077;&#1090;\Desktop\&#1096;&#1082;&#1086;&#1083;&#1072;%20&#1101;&#1074;&#1088;&#1080;&#1082;&#1072;\&#1088;&#1077;&#1073;&#1091;&#1089;&#1099;\&#1088;&#1072;&#1079;&#1075;&#1072;&#1076;&#1072;&#1081;&#1090;&#1077;%20&#1088;&#1077;&#1073;&#1091;&#1089;&#1099;.pptx#-1,3,&#1055;&#1088;&#1077;&#1079;&#1077;&#1085;&#1090;&#1072;&#1094;&#1080;&#1103; PowerPoi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399784" cy="1524000"/>
          </a:xfrm>
        </p:spPr>
        <p:txBody>
          <a:bodyPr/>
          <a:lstStyle/>
          <a:p>
            <a:r>
              <a:rPr lang="ru-RU" dirty="0" smtClean="0"/>
              <a:t>Угадайте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863" y="3284984"/>
            <a:ext cx="6858000" cy="990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РЕБУСЫ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863" y="4533524"/>
            <a:ext cx="7704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Правила игры: </a:t>
            </a:r>
            <a:r>
              <a:rPr lang="ru-RU" dirty="0">
                <a:latin typeface="Arial Black" pitchFamily="34" charset="0"/>
              </a:rPr>
              <a:t>разгадайте кроссворд.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Чтобы узнать правильный ответ, нажмите на «</a:t>
            </a:r>
            <a:r>
              <a:rPr lang="ru-RU" u="sng" dirty="0">
                <a:solidFill>
                  <a:srgbClr val="C00000"/>
                </a:solidFill>
                <a:latin typeface="Arial Black" pitchFamily="34" charset="0"/>
              </a:rPr>
              <a:t>ответ</a:t>
            </a:r>
            <a:r>
              <a:rPr lang="ru-RU" dirty="0">
                <a:latin typeface="Arial Black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Чтобы прейти к следующему ребусу нажмите</a:t>
            </a:r>
            <a:endParaRPr lang="ru-RU" dirty="0"/>
          </a:p>
        </p:txBody>
      </p:sp>
      <p:sp>
        <p:nvSpPr>
          <p:cNvPr id="5" name="Выгнутая вправо стрелка 4">
            <a:hlinkClick r:id="rId2" action="ppaction://hlinkpres?slideindex=3&amp;slidetitle=Презентация PowerPoint"/>
          </p:cNvPr>
          <p:cNvSpPr/>
          <p:nvPr/>
        </p:nvSpPr>
        <p:spPr>
          <a:xfrm>
            <a:off x="6887068" y="5624123"/>
            <a:ext cx="410424" cy="409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84976" cy="3672408"/>
          </a:xfrm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55576" y="5258817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568952" cy="3528392"/>
          </a:xfrm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55576" y="5157192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3888432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5445224"/>
            <a:ext cx="448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ВАШ </a:t>
            </a:r>
            <a:r>
              <a:rPr lang="ru-RU" sz="2400" b="1" dirty="0" smtClean="0">
                <a:solidFill>
                  <a:srgbClr val="C00000"/>
                </a:solidFill>
              </a:rPr>
              <a:t>ОТВЕТ: </a:t>
            </a:r>
            <a:r>
              <a:rPr lang="ru-RU" sz="2400" b="1" dirty="0" smtClean="0">
                <a:solidFill>
                  <a:srgbClr val="00B050"/>
                </a:solidFill>
              </a:rPr>
              <a:t>ПАРИКМАХЕР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7668344" y="5526500"/>
            <a:ext cx="637260" cy="587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96944" cy="40324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8536" y="5462264"/>
            <a:ext cx="132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РЫБАК</a:t>
            </a:r>
            <a:endParaRPr lang="ru-RU" sz="2400" dirty="0"/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596336" y="5462264"/>
            <a:ext cx="637260" cy="5709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410445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1822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право стрелка 4">
            <a:hlinkClick r:id="rId5" action="ppaction://hlinksldjump"/>
          </p:cNvPr>
          <p:cNvSpPr/>
          <p:nvPr/>
        </p:nvSpPr>
        <p:spPr>
          <a:xfrm>
            <a:off x="7552335" y="5587585"/>
            <a:ext cx="709268" cy="587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00330" cy="3672408"/>
          </a:xfrm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5041955"/>
            <a:ext cx="211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СТРОИТЕЛЬ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452320" y="5238824"/>
            <a:ext cx="709268" cy="5295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9530" cy="3816424"/>
          </a:xfrm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9797" y="5201126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ШВЕЙЦАР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524328" y="5431958"/>
            <a:ext cx="637260" cy="556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1"/>
            <a:ext cx="8640960" cy="3785845"/>
          </a:xfrm>
          <a:effectLst>
            <a:softEdge rad="63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5186378"/>
            <a:ext cx="1803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ИНЖЕНЕР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429574" y="5369974"/>
            <a:ext cx="637260" cy="556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96944" cy="36004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8945" y="5273134"/>
            <a:ext cx="125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ПОВАР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168204" y="5503965"/>
            <a:ext cx="709268" cy="5292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3320"/>
            <a:ext cx="8208912" cy="3793792"/>
          </a:xfrm>
          <a:effectLst>
            <a:softEdge rad="63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7789" y="5157192"/>
            <a:ext cx="186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РЕДАКТОР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092280" y="5388024"/>
            <a:ext cx="709268" cy="556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3888432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5445224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84976" cy="3672408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5301208"/>
            <a:ext cx="2082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САПОЖНИК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524328" y="5512287"/>
            <a:ext cx="637260" cy="5011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568952" cy="3528392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2408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5323051"/>
            <a:ext cx="1885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ЭЛЕКТРИК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241702" y="5461643"/>
            <a:ext cx="709268" cy="479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9675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arleton Rus" pitchFamily="34" charset="0"/>
              </a:rPr>
              <a:t>МОЛОДЕЦ! Ты </a:t>
            </a:r>
            <a:r>
              <a:rPr lang="ru-RU" sz="8800" b="1" i="1" dirty="0" smtClean="0">
                <a:solidFill>
                  <a:srgbClr val="FF0000"/>
                </a:solidFill>
                <a:latin typeface="Carleton Rus" pitchFamily="34" charset="0"/>
              </a:rPr>
              <a:t>справился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6334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96944" cy="4032448"/>
          </a:xfrm>
        </p:spPr>
      </p:pic>
      <p:sp>
        <p:nvSpPr>
          <p:cNvPr id="2" name="Прямоугольник 1"/>
          <p:cNvSpPr/>
          <p:nvPr/>
        </p:nvSpPr>
        <p:spPr>
          <a:xfrm>
            <a:off x="899592" y="551723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4104455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5316016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00330" cy="3672408"/>
          </a:xfrm>
          <a:effectLst>
            <a:softEdge rad="63500"/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683568" y="530120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49530" cy="3816424"/>
          </a:xfrm>
          <a:effectLst>
            <a:softEdge rad="63500"/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55576" y="530120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1"/>
            <a:ext cx="8640960" cy="3785845"/>
          </a:xfrm>
          <a:effectLst>
            <a:softEdge rad="63500"/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827584" y="5445224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96944" cy="3600400"/>
          </a:xfrm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827584" y="530120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3320"/>
            <a:ext cx="8208912" cy="3793792"/>
          </a:xfrm>
          <a:effectLst>
            <a:softEdge rad="63500"/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683568" y="5301208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hlinkClick r:id="rId3" action="ppaction://hlinksldjump"/>
              </a:rPr>
              <a:t>ОТВЕТ: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61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Carleton Rus</vt:lpstr>
      <vt:lpstr>Impact</vt:lpstr>
      <vt:lpstr>Times New Roman</vt:lpstr>
      <vt:lpstr>NewsPrint</vt:lpstr>
      <vt:lpstr>Угадайте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Угадайте профессии</dc:title>
  <dc:creator>Даулет</dc:creator>
  <cp:lastModifiedBy>user</cp:lastModifiedBy>
  <cp:revision>7</cp:revision>
  <dcterms:created xsi:type="dcterms:W3CDTF">2020-08-15T10:05:15Z</dcterms:created>
  <dcterms:modified xsi:type="dcterms:W3CDTF">2020-10-04T11:42:22Z</dcterms:modified>
</cp:coreProperties>
</file>