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7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7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84" d="100"/>
          <a:sy n="84" d="100"/>
        </p:scale>
        <p:origin x="144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49CA2-73CF-46D8-AA2E-FF38E5CD162C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E2764-21F7-4F57-9CFD-C374E451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5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72E9-EA35-47E4-93A3-3A2EF546A44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7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44;&#1072;&#1091;&#1083;&#1077;&#1090;\Desktop\&#1096;&#1082;&#1086;&#1083;&#1072;%20&#1101;&#1074;&#1088;&#1080;&#1082;&#1072;\&#1088;&#1077;&#1073;&#1091;&#1089;&#1099;\&#1088;&#1072;&#1079;&#1075;&#1072;&#1076;&#1072;&#1081;&#1090;&#1077;%20&#1088;&#1077;&#1073;&#1091;&#1089;&#1099;.pptx#-1,3,&#1055;&#1088;&#1077;&#1079;&#1077;&#1085;&#1090;&#1072;&#1094;&#1080;&#1103; PowerPoi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9102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Arial Black" pitchFamily="34" charset="0"/>
              </a:rPr>
              <a:t>Разгадайте Ребусы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305" y="5013176"/>
            <a:ext cx="7304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Правила игры: </a:t>
            </a:r>
            <a:r>
              <a:rPr lang="ru-RU" dirty="0" smtClean="0">
                <a:latin typeface="Arial Black" pitchFamily="34" charset="0"/>
              </a:rPr>
              <a:t>разгадайте кроссворд. </a:t>
            </a:r>
          </a:p>
          <a:p>
            <a:r>
              <a:rPr lang="ru-RU" dirty="0" smtClean="0">
                <a:latin typeface="Arial Black" pitchFamily="34" charset="0"/>
              </a:rPr>
              <a:t>Чтобы узнать правильный ответ, нажмите на «</a:t>
            </a:r>
            <a:r>
              <a:rPr lang="ru-RU" u="sng" dirty="0" smtClean="0">
                <a:solidFill>
                  <a:srgbClr val="C00000"/>
                </a:solidFill>
                <a:latin typeface="Arial Black" pitchFamily="34" charset="0"/>
              </a:rPr>
              <a:t>ответ</a:t>
            </a:r>
            <a:r>
              <a:rPr lang="ru-RU" dirty="0" smtClean="0">
                <a:latin typeface="Arial Black" pitchFamily="34" charset="0"/>
              </a:rPr>
              <a:t>»</a:t>
            </a:r>
          </a:p>
          <a:p>
            <a:r>
              <a:rPr lang="ru-RU" dirty="0" smtClean="0">
                <a:latin typeface="Arial Black" pitchFamily="34" charset="0"/>
              </a:rPr>
              <a:t>Чтобы прейти к следующему ребусу нажмите</a:t>
            </a:r>
            <a:endParaRPr lang="ru-RU" dirty="0"/>
          </a:p>
        </p:txBody>
      </p:sp>
      <p:sp>
        <p:nvSpPr>
          <p:cNvPr id="4" name="Выгнутая вправо стрелка 3">
            <a:hlinkClick r:id="rId2" action="ppaction://hlinkpres?slideindex=3&amp;slidetitle=Презентация PowerPoint"/>
          </p:cNvPr>
          <p:cNvSpPr/>
          <p:nvPr/>
        </p:nvSpPr>
        <p:spPr>
          <a:xfrm>
            <a:off x="6476644" y="5731962"/>
            <a:ext cx="410424" cy="409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3168352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22920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3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84976" cy="36004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30120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20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84977" cy="3744416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530120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8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820980" cy="3528392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01317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3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12968" cy="338437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22920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3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84976" cy="3576612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22920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3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960" cy="4156302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44522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4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960" cy="3744416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548907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2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0"/>
            <a:ext cx="8784976" cy="331236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22920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2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712968" cy="4109814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5172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4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920880" cy="3456384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204252"/>
            <a:ext cx="8352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Ответ: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  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05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12968" cy="4032448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546958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40960" cy="3384376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30120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7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12968" cy="4073595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30120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920880" cy="3456384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204252"/>
            <a:ext cx="8352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АНДРОМЕДА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0768"/>
            <a:ext cx="8786657" cy="3528392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22920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ВРЕМЯ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591863" cy="2520280"/>
          </a:xfrm>
        </p:spPr>
      </p:pic>
      <p:sp>
        <p:nvSpPr>
          <p:cNvPr id="6" name="Прямоугольник 5"/>
          <p:cNvSpPr/>
          <p:nvPr/>
        </p:nvSpPr>
        <p:spPr>
          <a:xfrm>
            <a:off x="539552" y="515719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ДЕЛЕНИЕ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8" y="692696"/>
            <a:ext cx="8818060" cy="36004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530120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ГЕОГРАФИЯ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68952" cy="3384376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15719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НАСТРОЕНИЕ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3"/>
            <a:ext cx="8280920" cy="3384376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34679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ПОСТАВЩИК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900571" cy="3312368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22920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</a:rPr>
              <a:t>ЭКРАН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0768"/>
            <a:ext cx="8786657" cy="3528392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22920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1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960" cy="3096344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22920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РАСЧЕСКА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3168352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22920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ответ: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РИСОВАНИЕ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84976" cy="36004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30120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РУССКИЙ ЯЗЫК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84977" cy="3744416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530120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ЧАСТОТА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820980" cy="3528392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01317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ШКАТУЛКА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12968" cy="338437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22920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ВАНУАТУ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84976" cy="3576612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22920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ПАСКАЛЬ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960" cy="4156302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44522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ИМПУЛЬС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960" cy="3744416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548907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ОБЪЕМ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0"/>
            <a:ext cx="8784976" cy="331236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22920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ПЛОТНОСТЬ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591863" cy="2520280"/>
          </a:xfrm>
        </p:spPr>
      </p:pic>
      <p:sp>
        <p:nvSpPr>
          <p:cNvPr id="6" name="Прямоугольник 5"/>
          <p:cNvSpPr/>
          <p:nvPr/>
        </p:nvSpPr>
        <p:spPr>
          <a:xfrm>
            <a:off x="539552" y="515719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63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712968" cy="4109814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5172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СКОРОСТЬ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12968" cy="4032448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546958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ЗАРЯД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40960" cy="3384376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30120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СОПРОТИВЛЕНИЕ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12968" cy="3777865"/>
          </a:xfrm>
        </p:spPr>
      </p:pic>
      <p:sp>
        <p:nvSpPr>
          <p:cNvPr id="6" name="Прямоугольник 5"/>
          <p:cNvSpPr/>
          <p:nvPr/>
        </p:nvSpPr>
        <p:spPr>
          <a:xfrm>
            <a:off x="539552" y="541880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Ваш ответ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</a:rPr>
              <a:t>ТЕМПЕРАТУРА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8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7812360" y="5204252"/>
            <a:ext cx="523875" cy="647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24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i="1" dirty="0">
                <a:solidFill>
                  <a:srgbClr val="FF0000"/>
                </a:solidFill>
                <a:latin typeface="Carleton Rus" pitchFamily="34" charset="0"/>
              </a:rPr>
              <a:t>МОЛОДЕЦ</a:t>
            </a:r>
            <a:r>
              <a:rPr lang="ru-RU" sz="9600" b="1" i="1" dirty="0" smtClean="0">
                <a:solidFill>
                  <a:srgbClr val="FF0000"/>
                </a:solidFill>
                <a:latin typeface="Carleton Rus" pitchFamily="34" charset="0"/>
              </a:rPr>
              <a:t>! Ты справился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1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8" y="692696"/>
            <a:ext cx="8818060" cy="36004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530120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8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68952" cy="3384376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15719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6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3"/>
            <a:ext cx="8280920" cy="3384376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34679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1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900571" cy="3312368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22920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8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960" cy="3096344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22920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О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твет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  <a:hlinkClick r:id="rId3" action="ppaction://hlinksldjump"/>
              </a:rPr>
              <a:t>: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6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288</TotalTime>
  <Words>156</Words>
  <Application>Microsoft Office PowerPoint</Application>
  <PresentationFormat>Экран (4:3)</PresentationFormat>
  <Paragraphs>48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 Unicode MS</vt:lpstr>
      <vt:lpstr>Arial Black</vt:lpstr>
      <vt:lpstr>Calibri</vt:lpstr>
      <vt:lpstr>Cambria</vt:lpstr>
      <vt:lpstr>Carleton Rus</vt:lpstr>
      <vt:lpstr>Franklin Gothic Book</vt:lpstr>
      <vt:lpstr>Perpetua</vt:lpstr>
      <vt:lpstr>Wingdings 2</vt:lpstr>
      <vt:lpstr>Справедливость</vt:lpstr>
      <vt:lpstr>Разгадайте Ребусы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 Ты справился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</dc:creator>
  <cp:lastModifiedBy>user</cp:lastModifiedBy>
  <cp:revision>17</cp:revision>
  <dcterms:created xsi:type="dcterms:W3CDTF">2020-08-15T06:06:47Z</dcterms:created>
  <dcterms:modified xsi:type="dcterms:W3CDTF">2020-10-04T11:33:35Z</dcterms:modified>
</cp:coreProperties>
</file>