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5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1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7B755-220A-4DD3-B9FC-C490FBF3E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DEBDA8-AD19-4B09-8ABE-CBC6DA0D6267}">
      <dgm:prSet/>
      <dgm:spPr/>
      <dgm:t>
        <a:bodyPr/>
        <a:lstStyle/>
        <a:p>
          <a:pPr rtl="0"/>
          <a:r>
            <a:rPr lang="ru-RU" smtClean="0"/>
            <a:t>Учёный, наиболее известным достижением которого стало «решето» для отсеивания простых чисел?</a:t>
          </a:r>
          <a:endParaRPr lang="ru-RU"/>
        </a:p>
      </dgm:t>
    </dgm:pt>
    <dgm:pt modelId="{143439FD-711D-4932-ABAA-316AF666FD7F}" type="parTrans" cxnId="{7853B734-F4C9-4F1F-AD8F-F2A63BFE1F5A}">
      <dgm:prSet/>
      <dgm:spPr/>
      <dgm:t>
        <a:bodyPr/>
        <a:lstStyle/>
        <a:p>
          <a:endParaRPr lang="ru-RU"/>
        </a:p>
      </dgm:t>
    </dgm:pt>
    <dgm:pt modelId="{47CC0FA2-31A6-4EFB-8A15-87C4C3B5B009}" type="sibTrans" cxnId="{7853B734-F4C9-4F1F-AD8F-F2A63BFE1F5A}">
      <dgm:prSet/>
      <dgm:spPr/>
      <dgm:t>
        <a:bodyPr/>
        <a:lstStyle/>
        <a:p>
          <a:endParaRPr lang="ru-RU"/>
        </a:p>
      </dgm:t>
    </dgm:pt>
    <dgm:pt modelId="{FC1BB194-EFC1-4FB0-9FD7-48F82EA7D4BC}" type="pres">
      <dgm:prSet presAssocID="{8147B755-220A-4DD3-B9FC-C490FBF3E4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6AC38-8928-4C9D-8CDD-816987A01027}" type="pres">
      <dgm:prSet presAssocID="{B6DEBDA8-AD19-4B09-8ABE-CBC6DA0D62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EEFC9-DC24-48B5-AF71-88F93B1A5490}" type="presOf" srcId="{B6DEBDA8-AD19-4B09-8ABE-CBC6DA0D6267}" destId="{A0E6AC38-8928-4C9D-8CDD-816987A01027}" srcOrd="0" destOrd="0" presId="urn:microsoft.com/office/officeart/2005/8/layout/vList2"/>
    <dgm:cxn modelId="{5D0AA36A-0EC8-465F-9A7F-384A31BA52ED}" type="presOf" srcId="{8147B755-220A-4DD3-B9FC-C490FBF3E46D}" destId="{FC1BB194-EFC1-4FB0-9FD7-48F82EA7D4BC}" srcOrd="0" destOrd="0" presId="urn:microsoft.com/office/officeart/2005/8/layout/vList2"/>
    <dgm:cxn modelId="{7853B734-F4C9-4F1F-AD8F-F2A63BFE1F5A}" srcId="{8147B755-220A-4DD3-B9FC-C490FBF3E46D}" destId="{B6DEBDA8-AD19-4B09-8ABE-CBC6DA0D6267}" srcOrd="0" destOrd="0" parTransId="{143439FD-711D-4932-ABAA-316AF666FD7F}" sibTransId="{47CC0FA2-31A6-4EFB-8A15-87C4C3B5B009}"/>
    <dgm:cxn modelId="{E2A5B880-BEFE-43F0-A76A-15DB2DCE187B}" type="presParOf" srcId="{FC1BB194-EFC1-4FB0-9FD7-48F82EA7D4BC}" destId="{A0E6AC38-8928-4C9D-8CDD-816987A010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78907-88C4-43FF-90AA-6BD654F90B5C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D8C522F-4C67-4135-96AB-3A0C2068DF58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Буквенный текст может быть передан по проводам с помощью:</a:t>
          </a:r>
          <a:endParaRPr lang="ru-RU" dirty="0"/>
        </a:p>
      </dgm:t>
    </dgm:pt>
    <dgm:pt modelId="{E47F4149-5BAF-4806-A235-AECD3C45EC03}" type="parTrans" cxnId="{3A3DE91B-D0CC-4FAC-9A3A-83667B7F6FD4}">
      <dgm:prSet/>
      <dgm:spPr/>
      <dgm:t>
        <a:bodyPr/>
        <a:lstStyle/>
        <a:p>
          <a:endParaRPr lang="ru-RU"/>
        </a:p>
      </dgm:t>
    </dgm:pt>
    <dgm:pt modelId="{A29C8E7C-D067-4369-B13B-DC5A59049AB2}" type="sibTrans" cxnId="{3A3DE91B-D0CC-4FAC-9A3A-83667B7F6FD4}">
      <dgm:prSet/>
      <dgm:spPr/>
      <dgm:t>
        <a:bodyPr/>
        <a:lstStyle/>
        <a:p>
          <a:endParaRPr lang="ru-RU"/>
        </a:p>
      </dgm:t>
    </dgm:pt>
    <dgm:pt modelId="{F5A8068D-B0E3-48C2-94E8-21744930DC9C}">
      <dgm:prSet/>
      <dgm:spPr>
        <a:solidFill>
          <a:schemeClr val="tx2">
            <a:lumMod val="40000"/>
            <a:lumOff val="60000"/>
            <a:alpha val="76667"/>
          </a:schemeClr>
        </a:solidFill>
      </dgm:spPr>
      <dgm:t>
        <a:bodyPr/>
        <a:lstStyle/>
        <a:p>
          <a:pPr rtl="0"/>
          <a:r>
            <a:rPr lang="ru-RU" dirty="0" smtClean="0"/>
            <a:t>1.телетайпа</a:t>
          </a:r>
          <a:endParaRPr lang="ru-RU" dirty="0"/>
        </a:p>
      </dgm:t>
    </dgm:pt>
    <dgm:pt modelId="{CF0207AB-44AF-4BA4-98DD-EA693FCC9B8E}" type="parTrans" cxnId="{1C0AB3B0-84A3-4759-A403-878B4B9407AB}">
      <dgm:prSet/>
      <dgm:spPr/>
      <dgm:t>
        <a:bodyPr/>
        <a:lstStyle/>
        <a:p>
          <a:endParaRPr lang="ru-RU"/>
        </a:p>
      </dgm:t>
    </dgm:pt>
    <dgm:pt modelId="{4345CDDC-AFF0-4A1D-B1F8-B0B40D3F0124}" type="sibTrans" cxnId="{1C0AB3B0-84A3-4759-A403-878B4B9407AB}">
      <dgm:prSet/>
      <dgm:spPr/>
      <dgm:t>
        <a:bodyPr/>
        <a:lstStyle/>
        <a:p>
          <a:endParaRPr lang="ru-RU"/>
        </a:p>
      </dgm:t>
    </dgm:pt>
    <dgm:pt modelId="{1EA207A3-A723-40FB-8464-4774AA0E893E}">
      <dgm:prSet/>
      <dgm:spPr>
        <a:solidFill>
          <a:schemeClr val="tx2">
            <a:lumMod val="40000"/>
            <a:lumOff val="60000"/>
            <a:alpha val="63333"/>
          </a:schemeClr>
        </a:solidFill>
      </dgm:spPr>
      <dgm:t>
        <a:bodyPr/>
        <a:lstStyle/>
        <a:p>
          <a:pPr rtl="0"/>
          <a:r>
            <a:rPr lang="ru-RU" dirty="0" smtClean="0"/>
            <a:t>2.прототипа</a:t>
          </a:r>
          <a:endParaRPr lang="ru-RU" dirty="0"/>
        </a:p>
      </dgm:t>
    </dgm:pt>
    <dgm:pt modelId="{C2C45234-CFBA-4ED8-B95C-3712A87E84AD}" type="parTrans" cxnId="{B3C23072-49E7-46B9-BDA2-0DC1EFDDCB0D}">
      <dgm:prSet/>
      <dgm:spPr/>
      <dgm:t>
        <a:bodyPr/>
        <a:lstStyle/>
        <a:p>
          <a:endParaRPr lang="ru-RU"/>
        </a:p>
      </dgm:t>
    </dgm:pt>
    <dgm:pt modelId="{E504CBEC-0BF9-45EC-AFAC-3D306D4F8CEE}" type="sibTrans" cxnId="{B3C23072-49E7-46B9-BDA2-0DC1EFDDCB0D}">
      <dgm:prSet/>
      <dgm:spPr/>
      <dgm:t>
        <a:bodyPr/>
        <a:lstStyle/>
        <a:p>
          <a:endParaRPr lang="ru-RU"/>
        </a:p>
      </dgm:t>
    </dgm:pt>
    <dgm:pt modelId="{E92ABEE5-E508-408C-A74F-01F62C47E3B7}">
      <dgm:prSet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dirty="0" smtClean="0"/>
            <a:t>3.логотипа.</a:t>
          </a:r>
          <a:endParaRPr lang="ru-RU" dirty="0"/>
        </a:p>
      </dgm:t>
    </dgm:pt>
    <dgm:pt modelId="{93937F1E-815E-4095-AA95-78CA23827C21}" type="parTrans" cxnId="{8F43F9A7-774B-4903-B3AE-F9BE9C1ABB42}">
      <dgm:prSet/>
      <dgm:spPr/>
      <dgm:t>
        <a:bodyPr/>
        <a:lstStyle/>
        <a:p>
          <a:endParaRPr lang="ru-RU"/>
        </a:p>
      </dgm:t>
    </dgm:pt>
    <dgm:pt modelId="{85DCFD00-9F66-44D2-8CCD-FAB773328422}" type="sibTrans" cxnId="{8F43F9A7-774B-4903-B3AE-F9BE9C1ABB42}">
      <dgm:prSet/>
      <dgm:spPr/>
      <dgm:t>
        <a:bodyPr/>
        <a:lstStyle/>
        <a:p>
          <a:endParaRPr lang="ru-RU"/>
        </a:p>
      </dgm:t>
    </dgm:pt>
    <dgm:pt modelId="{21A55D66-762F-4674-8190-721BAADCB602}" type="pres">
      <dgm:prSet presAssocID="{F5F78907-88C4-43FF-90AA-6BD654F90B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0CB002-CBF9-42DD-8196-1B192130758B}" type="pres">
      <dgm:prSet presAssocID="{3D8C522F-4C67-4135-96AB-3A0C2068DF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4FA9-0E23-4154-89A5-3C89EC13B4D4}" type="pres">
      <dgm:prSet presAssocID="{A29C8E7C-D067-4369-B13B-DC5A59049AB2}" presName="spacer" presStyleCnt="0"/>
      <dgm:spPr/>
    </dgm:pt>
    <dgm:pt modelId="{D5AA872A-9588-44B8-9BD2-9D060A664B91}" type="pres">
      <dgm:prSet presAssocID="{F5A8068D-B0E3-48C2-94E8-21744930DC9C}" presName="parentText" presStyleLbl="node1" presStyleIdx="1" presStyleCnt="4" custLinFactNeighborX="-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68898-4A65-455A-8583-5D52B8076CBE}" type="pres">
      <dgm:prSet presAssocID="{4345CDDC-AFF0-4A1D-B1F8-B0B40D3F0124}" presName="spacer" presStyleCnt="0"/>
      <dgm:spPr/>
    </dgm:pt>
    <dgm:pt modelId="{A54827A6-B34C-42DF-A515-9E3953AEEFD5}" type="pres">
      <dgm:prSet presAssocID="{1EA207A3-A723-40FB-8464-4774AA0E89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D4573-3A9A-47BA-8A70-6EC9C4E34C90}" type="pres">
      <dgm:prSet presAssocID="{E504CBEC-0BF9-45EC-AFAC-3D306D4F8CEE}" presName="spacer" presStyleCnt="0"/>
      <dgm:spPr/>
    </dgm:pt>
    <dgm:pt modelId="{7F2E4796-046B-4354-A605-8E98F179E2B5}" type="pres">
      <dgm:prSet presAssocID="{E92ABEE5-E508-408C-A74F-01F62C47E3B7}" presName="parentText" presStyleLbl="node1" presStyleIdx="3" presStyleCnt="4" custLinFactNeighborX="83" custLinFactNeighborY="21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23072-49E7-46B9-BDA2-0DC1EFDDCB0D}" srcId="{F5F78907-88C4-43FF-90AA-6BD654F90B5C}" destId="{1EA207A3-A723-40FB-8464-4774AA0E893E}" srcOrd="2" destOrd="0" parTransId="{C2C45234-CFBA-4ED8-B95C-3712A87E84AD}" sibTransId="{E504CBEC-0BF9-45EC-AFAC-3D306D4F8CEE}"/>
    <dgm:cxn modelId="{C555B491-A816-4922-BDCA-90E8D7737638}" type="presOf" srcId="{E92ABEE5-E508-408C-A74F-01F62C47E3B7}" destId="{7F2E4796-046B-4354-A605-8E98F179E2B5}" srcOrd="0" destOrd="0" presId="urn:microsoft.com/office/officeart/2005/8/layout/vList2"/>
    <dgm:cxn modelId="{65E71AD6-C511-463C-BE64-B8F89943F1A8}" type="presOf" srcId="{F5F78907-88C4-43FF-90AA-6BD654F90B5C}" destId="{21A55D66-762F-4674-8190-721BAADCB602}" srcOrd="0" destOrd="0" presId="urn:microsoft.com/office/officeart/2005/8/layout/vList2"/>
    <dgm:cxn modelId="{1C0AB3B0-84A3-4759-A403-878B4B9407AB}" srcId="{F5F78907-88C4-43FF-90AA-6BD654F90B5C}" destId="{F5A8068D-B0E3-48C2-94E8-21744930DC9C}" srcOrd="1" destOrd="0" parTransId="{CF0207AB-44AF-4BA4-98DD-EA693FCC9B8E}" sibTransId="{4345CDDC-AFF0-4A1D-B1F8-B0B40D3F0124}"/>
    <dgm:cxn modelId="{4C7682FB-7029-4D30-8898-2102B44C9B5F}" type="presOf" srcId="{F5A8068D-B0E3-48C2-94E8-21744930DC9C}" destId="{D5AA872A-9588-44B8-9BD2-9D060A664B91}" srcOrd="0" destOrd="0" presId="urn:microsoft.com/office/officeart/2005/8/layout/vList2"/>
    <dgm:cxn modelId="{3A3DE91B-D0CC-4FAC-9A3A-83667B7F6FD4}" srcId="{F5F78907-88C4-43FF-90AA-6BD654F90B5C}" destId="{3D8C522F-4C67-4135-96AB-3A0C2068DF58}" srcOrd="0" destOrd="0" parTransId="{E47F4149-5BAF-4806-A235-AECD3C45EC03}" sibTransId="{A29C8E7C-D067-4369-B13B-DC5A59049AB2}"/>
    <dgm:cxn modelId="{5953EB6A-83EF-4B92-94B6-98DA8D1062AC}" type="presOf" srcId="{3D8C522F-4C67-4135-96AB-3A0C2068DF58}" destId="{910CB002-CBF9-42DD-8196-1B192130758B}" srcOrd="0" destOrd="0" presId="urn:microsoft.com/office/officeart/2005/8/layout/vList2"/>
    <dgm:cxn modelId="{14ED84C8-BFAC-485F-BA61-65A18900489F}" type="presOf" srcId="{1EA207A3-A723-40FB-8464-4774AA0E893E}" destId="{A54827A6-B34C-42DF-A515-9E3953AEEFD5}" srcOrd="0" destOrd="0" presId="urn:microsoft.com/office/officeart/2005/8/layout/vList2"/>
    <dgm:cxn modelId="{8F43F9A7-774B-4903-B3AE-F9BE9C1ABB42}" srcId="{F5F78907-88C4-43FF-90AA-6BD654F90B5C}" destId="{E92ABEE5-E508-408C-A74F-01F62C47E3B7}" srcOrd="3" destOrd="0" parTransId="{93937F1E-815E-4095-AA95-78CA23827C21}" sibTransId="{85DCFD00-9F66-44D2-8CCD-FAB773328422}"/>
    <dgm:cxn modelId="{4FA8058B-F6EA-4843-8FCC-115C2F5C5CEA}" type="presParOf" srcId="{21A55D66-762F-4674-8190-721BAADCB602}" destId="{910CB002-CBF9-42DD-8196-1B192130758B}" srcOrd="0" destOrd="0" presId="urn:microsoft.com/office/officeart/2005/8/layout/vList2"/>
    <dgm:cxn modelId="{1379ED68-22AA-4F24-866D-351BC7006F70}" type="presParOf" srcId="{21A55D66-762F-4674-8190-721BAADCB602}" destId="{7F7B4FA9-0E23-4154-89A5-3C89EC13B4D4}" srcOrd="1" destOrd="0" presId="urn:microsoft.com/office/officeart/2005/8/layout/vList2"/>
    <dgm:cxn modelId="{81BA662F-16F2-47C2-B723-531DF989A4C7}" type="presParOf" srcId="{21A55D66-762F-4674-8190-721BAADCB602}" destId="{D5AA872A-9588-44B8-9BD2-9D060A664B91}" srcOrd="2" destOrd="0" presId="urn:microsoft.com/office/officeart/2005/8/layout/vList2"/>
    <dgm:cxn modelId="{DDFA973A-CA61-4376-B8C9-7C3FE4DEFA6E}" type="presParOf" srcId="{21A55D66-762F-4674-8190-721BAADCB602}" destId="{27F68898-4A65-455A-8583-5D52B8076CBE}" srcOrd="3" destOrd="0" presId="urn:microsoft.com/office/officeart/2005/8/layout/vList2"/>
    <dgm:cxn modelId="{4B5AAB75-4B7B-4CE2-AD30-466E11276B19}" type="presParOf" srcId="{21A55D66-762F-4674-8190-721BAADCB602}" destId="{A54827A6-B34C-42DF-A515-9E3953AEEFD5}" srcOrd="4" destOrd="0" presId="urn:microsoft.com/office/officeart/2005/8/layout/vList2"/>
    <dgm:cxn modelId="{1CAB0389-8BEB-40A4-B3C7-161AE114A6A6}" type="presParOf" srcId="{21A55D66-762F-4674-8190-721BAADCB602}" destId="{CFDD4573-3A9A-47BA-8A70-6EC9C4E34C90}" srcOrd="5" destOrd="0" presId="urn:microsoft.com/office/officeart/2005/8/layout/vList2"/>
    <dgm:cxn modelId="{247A311A-A412-4EE6-B022-5D923E9F9882}" type="presParOf" srcId="{21A55D66-762F-4674-8190-721BAADCB602}" destId="{7F2E4796-046B-4354-A605-8E98F179E2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AF41D-4B7C-4E16-946B-0D0E321714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5DFC57-309C-4380-BC16-4A492B86CC6D}">
      <dgm:prSet/>
      <dgm:spPr/>
      <dgm:t>
        <a:bodyPr/>
        <a:lstStyle/>
        <a:p>
          <a:pPr rtl="0"/>
          <a:r>
            <a:rPr lang="ru-RU" smtClean="0"/>
            <a:t>Переведите на древнегреческий язык слова «сосновая шишка»?</a:t>
          </a:r>
          <a:endParaRPr lang="ru-RU"/>
        </a:p>
      </dgm:t>
    </dgm:pt>
    <dgm:pt modelId="{F66098D6-74ED-4D2C-B33E-F9431C77ADD2}" type="parTrans" cxnId="{64160FB1-6771-4BF8-BEC5-A2DCA8DE098F}">
      <dgm:prSet/>
      <dgm:spPr/>
      <dgm:t>
        <a:bodyPr/>
        <a:lstStyle/>
        <a:p>
          <a:endParaRPr lang="ru-RU"/>
        </a:p>
      </dgm:t>
    </dgm:pt>
    <dgm:pt modelId="{D5ECCF5E-692E-4BEA-B00F-24066EC0DA1B}" type="sibTrans" cxnId="{64160FB1-6771-4BF8-BEC5-A2DCA8DE098F}">
      <dgm:prSet/>
      <dgm:spPr/>
      <dgm:t>
        <a:bodyPr/>
        <a:lstStyle/>
        <a:p>
          <a:endParaRPr lang="ru-RU"/>
        </a:p>
      </dgm:t>
    </dgm:pt>
    <dgm:pt modelId="{C5637A88-92EC-4F54-BD76-527134E2F3A3}" type="pres">
      <dgm:prSet presAssocID="{879AF41D-4B7C-4E16-946B-0D0E32171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64863-FCEE-4F55-85A3-CB6DC1E11605}" type="pres">
      <dgm:prSet presAssocID="{F65DFC57-309C-4380-BC16-4A492B86CC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8E705-0DE6-44DA-B0B9-393607F7BC76}" type="presOf" srcId="{879AF41D-4B7C-4E16-946B-0D0E321714EE}" destId="{C5637A88-92EC-4F54-BD76-527134E2F3A3}" srcOrd="0" destOrd="0" presId="urn:microsoft.com/office/officeart/2005/8/layout/vList2"/>
    <dgm:cxn modelId="{64160FB1-6771-4BF8-BEC5-A2DCA8DE098F}" srcId="{879AF41D-4B7C-4E16-946B-0D0E321714EE}" destId="{F65DFC57-309C-4380-BC16-4A492B86CC6D}" srcOrd="0" destOrd="0" parTransId="{F66098D6-74ED-4D2C-B33E-F9431C77ADD2}" sibTransId="{D5ECCF5E-692E-4BEA-B00F-24066EC0DA1B}"/>
    <dgm:cxn modelId="{90A4B68D-E8DF-4070-A64B-FA52F32074F1}" type="presOf" srcId="{F65DFC57-309C-4380-BC16-4A492B86CC6D}" destId="{91B64863-FCEE-4F55-85A3-CB6DC1E11605}" srcOrd="0" destOrd="0" presId="urn:microsoft.com/office/officeart/2005/8/layout/vList2"/>
    <dgm:cxn modelId="{91CE86BE-A654-4605-BE1F-73FAE1CFDA26}" type="presParOf" srcId="{C5637A88-92EC-4F54-BD76-527134E2F3A3}" destId="{91B64863-FCEE-4F55-85A3-CB6DC1E116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5F3EE-F249-4842-A1B6-A1169D6FED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D41BB-3700-431B-9CFB-7BC69B9612E3}">
      <dgm:prSet/>
      <dgm:spPr/>
      <dgm:t>
        <a:bodyPr/>
        <a:lstStyle/>
        <a:p>
          <a:pPr rtl="0"/>
          <a:r>
            <a:rPr lang="ru-RU" b="0" i="0" dirty="0" smtClean="0"/>
            <a:t>Кто сказал: «Математика - царица наук, а арифметика — царица математики»? </a:t>
          </a:r>
          <a:endParaRPr lang="ru-RU" dirty="0"/>
        </a:p>
      </dgm:t>
    </dgm:pt>
    <dgm:pt modelId="{1635A870-6B86-4433-A303-BD0EDF40455D}" type="parTrans" cxnId="{92468094-51A3-4C6C-AEBB-3CABC9C5EEC2}">
      <dgm:prSet/>
      <dgm:spPr/>
      <dgm:t>
        <a:bodyPr/>
        <a:lstStyle/>
        <a:p>
          <a:endParaRPr lang="ru-RU"/>
        </a:p>
      </dgm:t>
    </dgm:pt>
    <dgm:pt modelId="{F86CC0CC-E1DD-43A5-9F8A-1E654794D361}" type="sibTrans" cxnId="{92468094-51A3-4C6C-AEBB-3CABC9C5EEC2}">
      <dgm:prSet/>
      <dgm:spPr/>
      <dgm:t>
        <a:bodyPr/>
        <a:lstStyle/>
        <a:p>
          <a:endParaRPr lang="ru-RU"/>
        </a:p>
      </dgm:t>
    </dgm:pt>
    <dgm:pt modelId="{E5C0172E-1DE2-4C82-A229-9C0C1CEB4864}" type="pres">
      <dgm:prSet presAssocID="{4C75F3EE-F249-4842-A1B6-A1169D6FED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FAEBB4-C125-4F76-99DE-087E56146446}" type="pres">
      <dgm:prSet presAssocID="{32DD41BB-3700-431B-9CFB-7BC69B9612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68094-51A3-4C6C-AEBB-3CABC9C5EEC2}" srcId="{4C75F3EE-F249-4842-A1B6-A1169D6FED36}" destId="{32DD41BB-3700-431B-9CFB-7BC69B9612E3}" srcOrd="0" destOrd="0" parTransId="{1635A870-6B86-4433-A303-BD0EDF40455D}" sibTransId="{F86CC0CC-E1DD-43A5-9F8A-1E654794D361}"/>
    <dgm:cxn modelId="{67CD2D6B-4375-4BDC-B98E-34EC8AF387AE}" type="presOf" srcId="{32DD41BB-3700-431B-9CFB-7BC69B9612E3}" destId="{E6FAEBB4-C125-4F76-99DE-087E56146446}" srcOrd="0" destOrd="0" presId="urn:microsoft.com/office/officeart/2005/8/layout/vList2"/>
    <dgm:cxn modelId="{B270D424-0B62-4A3C-B210-D5B65C8340C7}" type="presOf" srcId="{4C75F3EE-F249-4842-A1B6-A1169D6FED36}" destId="{E5C0172E-1DE2-4C82-A229-9C0C1CEB4864}" srcOrd="0" destOrd="0" presId="urn:microsoft.com/office/officeart/2005/8/layout/vList2"/>
    <dgm:cxn modelId="{D347E306-2955-4FE6-82FC-5B54A48DAC29}" type="presParOf" srcId="{E5C0172E-1DE2-4C82-A229-9C0C1CEB4864}" destId="{E6FAEBB4-C125-4F76-99DE-087E561464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BC2D9A-E061-4AF2-8268-D4F1E83F87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91967-F6C6-4D4B-BA18-E365AD991D55}">
      <dgm:prSet custT="1"/>
      <dgm:spPr/>
      <dgm:t>
        <a:bodyPr/>
        <a:lstStyle/>
        <a:p>
          <a:pPr rtl="0"/>
          <a:r>
            <a:rPr lang="ru-RU" sz="3200" b="1" i="1" dirty="0" smtClean="0"/>
            <a:t>Платяная моль вредна в то время, когда она:</a:t>
          </a:r>
          <a:endParaRPr lang="ru-RU" sz="3200" b="1" i="1" dirty="0"/>
        </a:p>
      </dgm:t>
    </dgm:pt>
    <dgm:pt modelId="{C7E74A58-E09E-4AE1-87FD-39BFD48F1BE1}" type="parTrans" cxnId="{1CC08539-FE78-4F33-967B-B371FFCFC756}">
      <dgm:prSet/>
      <dgm:spPr/>
      <dgm:t>
        <a:bodyPr/>
        <a:lstStyle/>
        <a:p>
          <a:endParaRPr lang="ru-RU"/>
        </a:p>
      </dgm:t>
    </dgm:pt>
    <dgm:pt modelId="{DB21EA78-80D4-45B1-8163-9A69602C9154}" type="sibTrans" cxnId="{1CC08539-FE78-4F33-967B-B371FFCFC756}">
      <dgm:prSet/>
      <dgm:spPr/>
      <dgm:t>
        <a:bodyPr/>
        <a:lstStyle/>
        <a:p>
          <a:endParaRPr lang="ru-RU"/>
        </a:p>
      </dgm:t>
    </dgm:pt>
    <dgm:pt modelId="{0B6FF2EF-2799-47BB-A3A5-F9D056713E4D}">
      <dgm:prSet/>
      <dgm:spPr/>
      <dgm:t>
        <a:bodyPr/>
        <a:lstStyle/>
        <a:p>
          <a:pPr rtl="0"/>
          <a:r>
            <a:rPr lang="ru-RU" dirty="0" smtClean="0"/>
            <a:t> 3. Личинка</a:t>
          </a:r>
          <a:br>
            <a:rPr lang="ru-RU" dirty="0" smtClean="0"/>
          </a:br>
          <a:endParaRPr lang="ru-RU" dirty="0"/>
        </a:p>
      </dgm:t>
    </dgm:pt>
    <dgm:pt modelId="{94614ADB-0EBA-44E4-9A8E-80529CDAEEBC}" type="parTrans" cxnId="{1F0FF63B-A25C-47A5-9567-F3A959D8217F}">
      <dgm:prSet/>
      <dgm:spPr/>
      <dgm:t>
        <a:bodyPr/>
        <a:lstStyle/>
        <a:p>
          <a:endParaRPr lang="ru-RU"/>
        </a:p>
      </dgm:t>
    </dgm:pt>
    <dgm:pt modelId="{BEE990D1-C168-4C47-864F-877802024B9C}" type="sibTrans" cxnId="{1F0FF63B-A25C-47A5-9567-F3A959D8217F}">
      <dgm:prSet/>
      <dgm:spPr/>
      <dgm:t>
        <a:bodyPr/>
        <a:lstStyle/>
        <a:p>
          <a:endParaRPr lang="ru-RU"/>
        </a:p>
      </dgm:t>
    </dgm:pt>
    <dgm:pt modelId="{EFC0B0D2-B020-41DD-A87B-60AC71BDB7FB}">
      <dgm:prSet/>
      <dgm:spPr/>
      <dgm:t>
        <a:bodyPr/>
        <a:lstStyle/>
        <a:p>
          <a:pPr rtl="0"/>
          <a:r>
            <a:rPr lang="ru-RU" dirty="0" smtClean="0"/>
            <a:t>1. Взрослое насекомое</a:t>
          </a:r>
          <a:endParaRPr lang="ru-RU" dirty="0"/>
        </a:p>
      </dgm:t>
    </dgm:pt>
    <dgm:pt modelId="{BD4B649E-8776-4CB3-A0ED-FA6101E511ED}" type="parTrans" cxnId="{208ABB4F-C5F2-4C83-B96C-3E19178D7343}">
      <dgm:prSet/>
      <dgm:spPr/>
      <dgm:t>
        <a:bodyPr/>
        <a:lstStyle/>
        <a:p>
          <a:endParaRPr lang="ru-RU"/>
        </a:p>
      </dgm:t>
    </dgm:pt>
    <dgm:pt modelId="{840C9368-6F73-48A1-927E-991D252B6CBE}" type="sibTrans" cxnId="{208ABB4F-C5F2-4C83-B96C-3E19178D7343}">
      <dgm:prSet/>
      <dgm:spPr/>
      <dgm:t>
        <a:bodyPr/>
        <a:lstStyle/>
        <a:p>
          <a:endParaRPr lang="ru-RU"/>
        </a:p>
      </dgm:t>
    </dgm:pt>
    <dgm:pt modelId="{77A1DBC8-E807-471B-83ED-F553F8A3A92F}">
      <dgm:prSet/>
      <dgm:spPr/>
      <dgm:t>
        <a:bodyPr/>
        <a:lstStyle/>
        <a:p>
          <a:pPr rtl="0"/>
          <a:r>
            <a:rPr lang="ru-RU" dirty="0" smtClean="0"/>
            <a:t>2. Куколка</a:t>
          </a:r>
          <a:endParaRPr lang="ru-RU" dirty="0"/>
        </a:p>
      </dgm:t>
    </dgm:pt>
    <dgm:pt modelId="{97CB409E-649B-4EB1-9E91-96922EC0055C}" type="parTrans" cxnId="{4FD67D4E-1402-465A-9CE9-1134C19226F3}">
      <dgm:prSet/>
      <dgm:spPr/>
      <dgm:t>
        <a:bodyPr/>
        <a:lstStyle/>
        <a:p>
          <a:endParaRPr lang="ru-RU"/>
        </a:p>
      </dgm:t>
    </dgm:pt>
    <dgm:pt modelId="{8F32AB2E-4C06-4EEC-93CA-540C0122CC01}" type="sibTrans" cxnId="{4FD67D4E-1402-465A-9CE9-1134C19226F3}">
      <dgm:prSet/>
      <dgm:spPr/>
      <dgm:t>
        <a:bodyPr/>
        <a:lstStyle/>
        <a:p>
          <a:endParaRPr lang="ru-RU"/>
        </a:p>
      </dgm:t>
    </dgm:pt>
    <dgm:pt modelId="{F16A7D95-069C-4D26-A106-5CEDE173540C}" type="pres">
      <dgm:prSet presAssocID="{F7BC2D9A-E061-4AF2-8268-D4F1E83F87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076460-6EC1-435A-A141-8A50A96B1BAE}" type="pres">
      <dgm:prSet presAssocID="{34991967-F6C6-4D4B-BA18-E365AD991D55}" presName="thickLine" presStyleLbl="alignNode1" presStyleIdx="0" presStyleCnt="4"/>
      <dgm:spPr/>
    </dgm:pt>
    <dgm:pt modelId="{BA5FA434-E667-477B-BA55-1D752DF31C6A}" type="pres">
      <dgm:prSet presAssocID="{34991967-F6C6-4D4B-BA18-E365AD991D55}" presName="horz1" presStyleCnt="0"/>
      <dgm:spPr/>
    </dgm:pt>
    <dgm:pt modelId="{CC31FD3A-5DA8-499C-BA16-316DF3FDDD01}" type="pres">
      <dgm:prSet presAssocID="{34991967-F6C6-4D4B-BA18-E365AD991D55}" presName="tx1" presStyleLbl="revTx" presStyleIdx="0" presStyleCnt="4"/>
      <dgm:spPr/>
      <dgm:t>
        <a:bodyPr/>
        <a:lstStyle/>
        <a:p>
          <a:endParaRPr lang="ru-RU"/>
        </a:p>
      </dgm:t>
    </dgm:pt>
    <dgm:pt modelId="{98F2DB69-3C9B-43D6-BEF5-EB055C77B0D1}" type="pres">
      <dgm:prSet presAssocID="{34991967-F6C6-4D4B-BA18-E365AD991D55}" presName="vert1" presStyleCnt="0"/>
      <dgm:spPr/>
    </dgm:pt>
    <dgm:pt modelId="{0CAD2824-6BEE-43CF-83F3-5AAB3742F36B}" type="pres">
      <dgm:prSet presAssocID="{EFC0B0D2-B020-41DD-A87B-60AC71BDB7FB}" presName="thickLine" presStyleLbl="alignNode1" presStyleIdx="1" presStyleCnt="4"/>
      <dgm:spPr/>
    </dgm:pt>
    <dgm:pt modelId="{F1EACE52-2181-461F-BA92-E98EC88EFE34}" type="pres">
      <dgm:prSet presAssocID="{EFC0B0D2-B020-41DD-A87B-60AC71BDB7FB}" presName="horz1" presStyleCnt="0"/>
      <dgm:spPr/>
    </dgm:pt>
    <dgm:pt modelId="{CDDED4ED-8089-49F5-B5EF-D143FC8DFE0F}" type="pres">
      <dgm:prSet presAssocID="{EFC0B0D2-B020-41DD-A87B-60AC71BDB7FB}" presName="tx1" presStyleLbl="revTx" presStyleIdx="1" presStyleCnt="4"/>
      <dgm:spPr/>
      <dgm:t>
        <a:bodyPr/>
        <a:lstStyle/>
        <a:p>
          <a:endParaRPr lang="ru-RU"/>
        </a:p>
      </dgm:t>
    </dgm:pt>
    <dgm:pt modelId="{38838D2A-E8FF-40E9-AEDF-6367AB9EF70F}" type="pres">
      <dgm:prSet presAssocID="{EFC0B0D2-B020-41DD-A87B-60AC71BDB7FB}" presName="vert1" presStyleCnt="0"/>
      <dgm:spPr/>
    </dgm:pt>
    <dgm:pt modelId="{D1E6C026-A189-462E-9F73-BB204B360D4F}" type="pres">
      <dgm:prSet presAssocID="{77A1DBC8-E807-471B-83ED-F553F8A3A92F}" presName="thickLine" presStyleLbl="alignNode1" presStyleIdx="2" presStyleCnt="4"/>
      <dgm:spPr/>
    </dgm:pt>
    <dgm:pt modelId="{7ABBEB8D-4FEF-46A2-A155-EBEF5D14D10E}" type="pres">
      <dgm:prSet presAssocID="{77A1DBC8-E807-471B-83ED-F553F8A3A92F}" presName="horz1" presStyleCnt="0"/>
      <dgm:spPr/>
    </dgm:pt>
    <dgm:pt modelId="{1E428D20-AD2A-48CA-977A-BCC77D8E1EEE}" type="pres">
      <dgm:prSet presAssocID="{77A1DBC8-E807-471B-83ED-F553F8A3A92F}" presName="tx1" presStyleLbl="revTx" presStyleIdx="2" presStyleCnt="4"/>
      <dgm:spPr/>
      <dgm:t>
        <a:bodyPr/>
        <a:lstStyle/>
        <a:p>
          <a:endParaRPr lang="ru-RU"/>
        </a:p>
      </dgm:t>
    </dgm:pt>
    <dgm:pt modelId="{E2622137-6F17-45E2-AE37-8F11B9BA21F2}" type="pres">
      <dgm:prSet presAssocID="{77A1DBC8-E807-471B-83ED-F553F8A3A92F}" presName="vert1" presStyleCnt="0"/>
      <dgm:spPr/>
    </dgm:pt>
    <dgm:pt modelId="{FA3C4074-5B4B-46CD-98EC-76CADFF8F442}" type="pres">
      <dgm:prSet presAssocID="{0B6FF2EF-2799-47BB-A3A5-F9D056713E4D}" presName="thickLine" presStyleLbl="alignNode1" presStyleIdx="3" presStyleCnt="4"/>
      <dgm:spPr/>
    </dgm:pt>
    <dgm:pt modelId="{0837D0C7-9E08-4626-9CD8-DE203210CB84}" type="pres">
      <dgm:prSet presAssocID="{0B6FF2EF-2799-47BB-A3A5-F9D056713E4D}" presName="horz1" presStyleCnt="0"/>
      <dgm:spPr/>
    </dgm:pt>
    <dgm:pt modelId="{30E3314E-F70D-4050-B7C8-A8AE73AE1DA2}" type="pres">
      <dgm:prSet presAssocID="{0B6FF2EF-2799-47BB-A3A5-F9D056713E4D}" presName="tx1" presStyleLbl="revTx" presStyleIdx="3" presStyleCnt="4"/>
      <dgm:spPr/>
      <dgm:t>
        <a:bodyPr/>
        <a:lstStyle/>
        <a:p>
          <a:endParaRPr lang="ru-RU"/>
        </a:p>
      </dgm:t>
    </dgm:pt>
    <dgm:pt modelId="{E78A64CC-8FD4-46F6-A1D8-A089562208AA}" type="pres">
      <dgm:prSet presAssocID="{0B6FF2EF-2799-47BB-A3A5-F9D056713E4D}" presName="vert1" presStyleCnt="0"/>
      <dgm:spPr/>
    </dgm:pt>
  </dgm:ptLst>
  <dgm:cxnLst>
    <dgm:cxn modelId="{208ABB4F-C5F2-4C83-B96C-3E19178D7343}" srcId="{F7BC2D9A-E061-4AF2-8268-D4F1E83F87A5}" destId="{EFC0B0D2-B020-41DD-A87B-60AC71BDB7FB}" srcOrd="1" destOrd="0" parTransId="{BD4B649E-8776-4CB3-A0ED-FA6101E511ED}" sibTransId="{840C9368-6F73-48A1-927E-991D252B6CBE}"/>
    <dgm:cxn modelId="{E3189EBE-9262-4E5F-BFDD-A7173171EC9B}" type="presOf" srcId="{F7BC2D9A-E061-4AF2-8268-D4F1E83F87A5}" destId="{F16A7D95-069C-4D26-A106-5CEDE173540C}" srcOrd="0" destOrd="0" presId="urn:microsoft.com/office/officeart/2008/layout/LinedList"/>
    <dgm:cxn modelId="{A9160C83-33A5-45FD-A78B-5955A2F0180E}" type="presOf" srcId="{0B6FF2EF-2799-47BB-A3A5-F9D056713E4D}" destId="{30E3314E-F70D-4050-B7C8-A8AE73AE1DA2}" srcOrd="0" destOrd="0" presId="urn:microsoft.com/office/officeart/2008/layout/LinedList"/>
    <dgm:cxn modelId="{66C53767-7388-44D8-B8E6-EE24180CFAF1}" type="presOf" srcId="{EFC0B0D2-B020-41DD-A87B-60AC71BDB7FB}" destId="{CDDED4ED-8089-49F5-B5EF-D143FC8DFE0F}" srcOrd="0" destOrd="0" presId="urn:microsoft.com/office/officeart/2008/layout/LinedList"/>
    <dgm:cxn modelId="{4FD67D4E-1402-465A-9CE9-1134C19226F3}" srcId="{F7BC2D9A-E061-4AF2-8268-D4F1E83F87A5}" destId="{77A1DBC8-E807-471B-83ED-F553F8A3A92F}" srcOrd="2" destOrd="0" parTransId="{97CB409E-649B-4EB1-9E91-96922EC0055C}" sibTransId="{8F32AB2E-4C06-4EEC-93CA-540C0122CC01}"/>
    <dgm:cxn modelId="{1F0FF63B-A25C-47A5-9567-F3A959D8217F}" srcId="{F7BC2D9A-E061-4AF2-8268-D4F1E83F87A5}" destId="{0B6FF2EF-2799-47BB-A3A5-F9D056713E4D}" srcOrd="3" destOrd="0" parTransId="{94614ADB-0EBA-44E4-9A8E-80529CDAEEBC}" sibTransId="{BEE990D1-C168-4C47-864F-877802024B9C}"/>
    <dgm:cxn modelId="{77F681FD-1D27-4F47-AB2C-30E4A2B21500}" type="presOf" srcId="{34991967-F6C6-4D4B-BA18-E365AD991D55}" destId="{CC31FD3A-5DA8-499C-BA16-316DF3FDDD01}" srcOrd="0" destOrd="0" presId="urn:microsoft.com/office/officeart/2008/layout/LinedList"/>
    <dgm:cxn modelId="{80C23DE1-9A78-4DB0-ABB1-2461EFE5A4B9}" type="presOf" srcId="{77A1DBC8-E807-471B-83ED-F553F8A3A92F}" destId="{1E428D20-AD2A-48CA-977A-BCC77D8E1EEE}" srcOrd="0" destOrd="0" presId="urn:microsoft.com/office/officeart/2008/layout/LinedList"/>
    <dgm:cxn modelId="{1CC08539-FE78-4F33-967B-B371FFCFC756}" srcId="{F7BC2D9A-E061-4AF2-8268-D4F1E83F87A5}" destId="{34991967-F6C6-4D4B-BA18-E365AD991D55}" srcOrd="0" destOrd="0" parTransId="{C7E74A58-E09E-4AE1-87FD-39BFD48F1BE1}" sibTransId="{DB21EA78-80D4-45B1-8163-9A69602C9154}"/>
    <dgm:cxn modelId="{0766FE5F-73C5-493E-BE76-CD49FB53925A}" type="presParOf" srcId="{F16A7D95-069C-4D26-A106-5CEDE173540C}" destId="{F4076460-6EC1-435A-A141-8A50A96B1BAE}" srcOrd="0" destOrd="0" presId="urn:microsoft.com/office/officeart/2008/layout/LinedList"/>
    <dgm:cxn modelId="{3524CA00-63B2-4A57-A081-6DE8D6065426}" type="presParOf" srcId="{F16A7D95-069C-4D26-A106-5CEDE173540C}" destId="{BA5FA434-E667-477B-BA55-1D752DF31C6A}" srcOrd="1" destOrd="0" presId="urn:microsoft.com/office/officeart/2008/layout/LinedList"/>
    <dgm:cxn modelId="{BB44EBF4-FDB2-4494-8B2E-1AE31328BB7A}" type="presParOf" srcId="{BA5FA434-E667-477B-BA55-1D752DF31C6A}" destId="{CC31FD3A-5DA8-499C-BA16-316DF3FDDD01}" srcOrd="0" destOrd="0" presId="urn:microsoft.com/office/officeart/2008/layout/LinedList"/>
    <dgm:cxn modelId="{ABDA77F2-B0D5-461B-991F-F71ED51D752E}" type="presParOf" srcId="{BA5FA434-E667-477B-BA55-1D752DF31C6A}" destId="{98F2DB69-3C9B-43D6-BEF5-EB055C77B0D1}" srcOrd="1" destOrd="0" presId="urn:microsoft.com/office/officeart/2008/layout/LinedList"/>
    <dgm:cxn modelId="{FB2F6AF8-AAB2-4A90-B006-155787097CAC}" type="presParOf" srcId="{F16A7D95-069C-4D26-A106-5CEDE173540C}" destId="{0CAD2824-6BEE-43CF-83F3-5AAB3742F36B}" srcOrd="2" destOrd="0" presId="urn:microsoft.com/office/officeart/2008/layout/LinedList"/>
    <dgm:cxn modelId="{D7B9C756-063F-49B2-8E0B-8AA2A1EE33C1}" type="presParOf" srcId="{F16A7D95-069C-4D26-A106-5CEDE173540C}" destId="{F1EACE52-2181-461F-BA92-E98EC88EFE34}" srcOrd="3" destOrd="0" presId="urn:microsoft.com/office/officeart/2008/layout/LinedList"/>
    <dgm:cxn modelId="{42031CE3-C97F-421A-A8A7-1D1149C2DE00}" type="presParOf" srcId="{F1EACE52-2181-461F-BA92-E98EC88EFE34}" destId="{CDDED4ED-8089-49F5-B5EF-D143FC8DFE0F}" srcOrd="0" destOrd="0" presId="urn:microsoft.com/office/officeart/2008/layout/LinedList"/>
    <dgm:cxn modelId="{AFBECA15-A518-40CF-BA8A-FB1BD0430722}" type="presParOf" srcId="{F1EACE52-2181-461F-BA92-E98EC88EFE34}" destId="{38838D2A-E8FF-40E9-AEDF-6367AB9EF70F}" srcOrd="1" destOrd="0" presId="urn:microsoft.com/office/officeart/2008/layout/LinedList"/>
    <dgm:cxn modelId="{62C2954F-4DB0-4559-855D-4EF024A9BFAB}" type="presParOf" srcId="{F16A7D95-069C-4D26-A106-5CEDE173540C}" destId="{D1E6C026-A189-462E-9F73-BB204B360D4F}" srcOrd="4" destOrd="0" presId="urn:microsoft.com/office/officeart/2008/layout/LinedList"/>
    <dgm:cxn modelId="{AF2081BD-5223-4DEA-982D-F1542EB94F28}" type="presParOf" srcId="{F16A7D95-069C-4D26-A106-5CEDE173540C}" destId="{7ABBEB8D-4FEF-46A2-A155-EBEF5D14D10E}" srcOrd="5" destOrd="0" presId="urn:microsoft.com/office/officeart/2008/layout/LinedList"/>
    <dgm:cxn modelId="{303BFD51-FA04-4656-B7A5-57EB8099D890}" type="presParOf" srcId="{7ABBEB8D-4FEF-46A2-A155-EBEF5D14D10E}" destId="{1E428D20-AD2A-48CA-977A-BCC77D8E1EEE}" srcOrd="0" destOrd="0" presId="urn:microsoft.com/office/officeart/2008/layout/LinedList"/>
    <dgm:cxn modelId="{7D8F15A8-76AF-4E69-BCE7-799D57E0487E}" type="presParOf" srcId="{7ABBEB8D-4FEF-46A2-A155-EBEF5D14D10E}" destId="{E2622137-6F17-45E2-AE37-8F11B9BA21F2}" srcOrd="1" destOrd="0" presId="urn:microsoft.com/office/officeart/2008/layout/LinedList"/>
    <dgm:cxn modelId="{5CAD08A2-5D01-47B9-A710-212C2C380CA3}" type="presParOf" srcId="{F16A7D95-069C-4D26-A106-5CEDE173540C}" destId="{FA3C4074-5B4B-46CD-98EC-76CADFF8F442}" srcOrd="6" destOrd="0" presId="urn:microsoft.com/office/officeart/2008/layout/LinedList"/>
    <dgm:cxn modelId="{79BEB578-7B5B-4A98-94D8-FC05167533A9}" type="presParOf" srcId="{F16A7D95-069C-4D26-A106-5CEDE173540C}" destId="{0837D0C7-9E08-4626-9CD8-DE203210CB84}" srcOrd="7" destOrd="0" presId="urn:microsoft.com/office/officeart/2008/layout/LinedList"/>
    <dgm:cxn modelId="{0D11E362-77B0-49FB-B4EE-9F74797FF8F2}" type="presParOf" srcId="{0837D0C7-9E08-4626-9CD8-DE203210CB84}" destId="{30E3314E-F70D-4050-B7C8-A8AE73AE1DA2}" srcOrd="0" destOrd="0" presId="urn:microsoft.com/office/officeart/2008/layout/LinedList"/>
    <dgm:cxn modelId="{A30AB3CB-3E35-4D1D-9B75-A2404028AA0D}" type="presParOf" srcId="{0837D0C7-9E08-4626-9CD8-DE203210CB84}" destId="{E78A64CC-8FD4-46F6-A1D8-A089562208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44339-E3E8-4D3C-A755-6737C99407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C5D90-7C8E-4DBA-B3CF-4BAE92273917}">
      <dgm:prSet/>
      <dgm:spPr/>
      <dgm:t>
        <a:bodyPr/>
        <a:lstStyle/>
        <a:p>
          <a:pPr rtl="0"/>
          <a:r>
            <a:rPr lang="ru-RU" dirty="0" smtClean="0"/>
            <a:t>Скипидар является продуктом переработки:</a:t>
          </a:r>
          <a:endParaRPr lang="ru-RU" dirty="0"/>
        </a:p>
      </dgm:t>
    </dgm:pt>
    <dgm:pt modelId="{7A2C6454-0882-49A5-9DBF-6D15F0486D23}" type="parTrans" cxnId="{D350FF32-7922-44FA-80AE-E6A9274278C0}">
      <dgm:prSet/>
      <dgm:spPr/>
      <dgm:t>
        <a:bodyPr/>
        <a:lstStyle/>
        <a:p>
          <a:endParaRPr lang="ru-RU"/>
        </a:p>
      </dgm:t>
    </dgm:pt>
    <dgm:pt modelId="{7D6D2755-AE7F-464B-B899-C724AAF61544}" type="sibTrans" cxnId="{D350FF32-7922-44FA-80AE-E6A9274278C0}">
      <dgm:prSet/>
      <dgm:spPr/>
      <dgm:t>
        <a:bodyPr/>
        <a:lstStyle/>
        <a:p>
          <a:endParaRPr lang="ru-RU"/>
        </a:p>
      </dgm:t>
    </dgm:pt>
    <dgm:pt modelId="{D2052248-CBC1-4EF3-826E-255EFA9F4E0D}">
      <dgm:prSet/>
      <dgm:spPr/>
      <dgm:t>
        <a:bodyPr/>
        <a:lstStyle/>
        <a:p>
          <a:pPr rtl="0"/>
          <a:r>
            <a:rPr lang="ru-RU" smtClean="0"/>
            <a:t>нефти</a:t>
          </a:r>
          <a:br>
            <a:rPr lang="ru-RU" smtClean="0"/>
          </a:br>
          <a:endParaRPr lang="ru-RU"/>
        </a:p>
      </dgm:t>
    </dgm:pt>
    <dgm:pt modelId="{8B6C3BDC-AA75-48C8-BCDF-F0E48D23073E}" type="parTrans" cxnId="{9A66E839-EE91-4633-9C03-9D2D130BFFBA}">
      <dgm:prSet/>
      <dgm:spPr/>
      <dgm:t>
        <a:bodyPr/>
        <a:lstStyle/>
        <a:p>
          <a:endParaRPr lang="ru-RU"/>
        </a:p>
      </dgm:t>
    </dgm:pt>
    <dgm:pt modelId="{78FD58E6-2F42-4FC2-95D8-59AE1388C149}" type="sibTrans" cxnId="{9A66E839-EE91-4633-9C03-9D2D130BFFBA}">
      <dgm:prSet/>
      <dgm:spPr/>
      <dgm:t>
        <a:bodyPr/>
        <a:lstStyle/>
        <a:p>
          <a:endParaRPr lang="ru-RU"/>
        </a:p>
      </dgm:t>
    </dgm:pt>
    <dgm:pt modelId="{5A814A83-47DF-427C-953F-FF0A4BD7A01D}">
      <dgm:prSet/>
      <dgm:spPr/>
      <dgm:t>
        <a:bodyPr/>
        <a:lstStyle/>
        <a:p>
          <a:pPr rtl="0"/>
          <a:r>
            <a:rPr lang="ru-RU" smtClean="0"/>
            <a:t>древесины</a:t>
          </a:r>
          <a:br>
            <a:rPr lang="ru-RU" smtClean="0"/>
          </a:br>
          <a:endParaRPr lang="ru-RU"/>
        </a:p>
      </dgm:t>
    </dgm:pt>
    <dgm:pt modelId="{8DF70AA0-E8D4-4CF2-8BE9-A415D7E43A3A}" type="parTrans" cxnId="{B4081A6A-4437-4850-BBAE-08CDE5134F6D}">
      <dgm:prSet/>
      <dgm:spPr/>
      <dgm:t>
        <a:bodyPr/>
        <a:lstStyle/>
        <a:p>
          <a:endParaRPr lang="ru-RU"/>
        </a:p>
      </dgm:t>
    </dgm:pt>
    <dgm:pt modelId="{648DC25B-4F80-4B57-9687-C9B04E29AB8E}" type="sibTrans" cxnId="{B4081A6A-4437-4850-BBAE-08CDE5134F6D}">
      <dgm:prSet/>
      <dgm:spPr/>
      <dgm:t>
        <a:bodyPr/>
        <a:lstStyle/>
        <a:p>
          <a:endParaRPr lang="ru-RU"/>
        </a:p>
      </dgm:t>
    </dgm:pt>
    <dgm:pt modelId="{FBEEA95C-F10B-4D59-BDA0-234C54516D1E}">
      <dgm:prSet/>
      <dgm:spPr/>
      <dgm:t>
        <a:bodyPr/>
        <a:lstStyle/>
        <a:p>
          <a:pPr rtl="0"/>
          <a:r>
            <a:rPr lang="ru-RU" smtClean="0"/>
            <a:t>каменного угля.</a:t>
          </a:r>
          <a:endParaRPr lang="ru-RU"/>
        </a:p>
      </dgm:t>
    </dgm:pt>
    <dgm:pt modelId="{FD703CFD-EF16-424E-A3EF-17E0E4EB08D7}" type="parTrans" cxnId="{BF404737-7DD0-42CE-87F1-297C87F69AF8}">
      <dgm:prSet/>
      <dgm:spPr/>
      <dgm:t>
        <a:bodyPr/>
        <a:lstStyle/>
        <a:p>
          <a:endParaRPr lang="ru-RU"/>
        </a:p>
      </dgm:t>
    </dgm:pt>
    <dgm:pt modelId="{61D5BC71-220A-405B-8274-767B26320003}" type="sibTrans" cxnId="{BF404737-7DD0-42CE-87F1-297C87F69AF8}">
      <dgm:prSet/>
      <dgm:spPr/>
      <dgm:t>
        <a:bodyPr/>
        <a:lstStyle/>
        <a:p>
          <a:endParaRPr lang="ru-RU"/>
        </a:p>
      </dgm:t>
    </dgm:pt>
    <dgm:pt modelId="{FD6EDF13-C979-45A0-A361-C0430A9900E7}" type="pres">
      <dgm:prSet presAssocID="{F1844339-E3E8-4D3C-A755-6737C99407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79C9E-C48F-419F-99EF-96CCA3933F06}" type="pres">
      <dgm:prSet presAssocID="{E3CC5D90-7C8E-4DBA-B3CF-4BAE92273917}" presName="composite" presStyleCnt="0"/>
      <dgm:spPr/>
    </dgm:pt>
    <dgm:pt modelId="{11985676-33A5-4B36-9109-B7242E8E9293}" type="pres">
      <dgm:prSet presAssocID="{E3CC5D90-7C8E-4DBA-B3CF-4BAE9227391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EA3B0D4B-C286-4ADA-BA2C-BA7EC7CB071F}" type="pres">
      <dgm:prSet presAssocID="{E3CC5D90-7C8E-4DBA-B3CF-4BAE9227391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EC3CA-A292-4A6E-94E7-CA8ECCD65710}" type="presOf" srcId="{D2052248-CBC1-4EF3-826E-255EFA9F4E0D}" destId="{EA3B0D4B-C286-4ADA-BA2C-BA7EC7CB071F}" srcOrd="0" destOrd="1" presId="urn:microsoft.com/office/officeart/2005/8/layout/vList3#1"/>
    <dgm:cxn modelId="{9A66E839-EE91-4633-9C03-9D2D130BFFBA}" srcId="{E3CC5D90-7C8E-4DBA-B3CF-4BAE92273917}" destId="{D2052248-CBC1-4EF3-826E-255EFA9F4E0D}" srcOrd="0" destOrd="0" parTransId="{8B6C3BDC-AA75-48C8-BCDF-F0E48D23073E}" sibTransId="{78FD58E6-2F42-4FC2-95D8-59AE1388C149}"/>
    <dgm:cxn modelId="{B4081A6A-4437-4850-BBAE-08CDE5134F6D}" srcId="{E3CC5D90-7C8E-4DBA-B3CF-4BAE92273917}" destId="{5A814A83-47DF-427C-953F-FF0A4BD7A01D}" srcOrd="1" destOrd="0" parTransId="{8DF70AA0-E8D4-4CF2-8BE9-A415D7E43A3A}" sibTransId="{648DC25B-4F80-4B57-9687-C9B04E29AB8E}"/>
    <dgm:cxn modelId="{D350FF32-7922-44FA-80AE-E6A9274278C0}" srcId="{F1844339-E3E8-4D3C-A755-6737C99407FE}" destId="{E3CC5D90-7C8E-4DBA-B3CF-4BAE92273917}" srcOrd="0" destOrd="0" parTransId="{7A2C6454-0882-49A5-9DBF-6D15F0486D23}" sibTransId="{7D6D2755-AE7F-464B-B899-C724AAF61544}"/>
    <dgm:cxn modelId="{E6580ED8-8486-44FC-907C-04346CC36176}" type="presOf" srcId="{F1844339-E3E8-4D3C-A755-6737C99407FE}" destId="{FD6EDF13-C979-45A0-A361-C0430A9900E7}" srcOrd="0" destOrd="0" presId="urn:microsoft.com/office/officeart/2005/8/layout/vList3#1"/>
    <dgm:cxn modelId="{BF404737-7DD0-42CE-87F1-297C87F69AF8}" srcId="{E3CC5D90-7C8E-4DBA-B3CF-4BAE92273917}" destId="{FBEEA95C-F10B-4D59-BDA0-234C54516D1E}" srcOrd="2" destOrd="0" parTransId="{FD703CFD-EF16-424E-A3EF-17E0E4EB08D7}" sibTransId="{61D5BC71-220A-405B-8274-767B26320003}"/>
    <dgm:cxn modelId="{DCC830A6-F50C-488A-9750-A77B4F588084}" type="presOf" srcId="{FBEEA95C-F10B-4D59-BDA0-234C54516D1E}" destId="{EA3B0D4B-C286-4ADA-BA2C-BA7EC7CB071F}" srcOrd="0" destOrd="3" presId="urn:microsoft.com/office/officeart/2005/8/layout/vList3#1"/>
    <dgm:cxn modelId="{D20B795D-474E-43BF-8DB9-7FFF1F130C01}" type="presOf" srcId="{E3CC5D90-7C8E-4DBA-B3CF-4BAE92273917}" destId="{EA3B0D4B-C286-4ADA-BA2C-BA7EC7CB071F}" srcOrd="0" destOrd="0" presId="urn:microsoft.com/office/officeart/2005/8/layout/vList3#1"/>
    <dgm:cxn modelId="{2FA0E161-275F-49CF-8A1A-1FB43DE763FC}" type="presOf" srcId="{5A814A83-47DF-427C-953F-FF0A4BD7A01D}" destId="{EA3B0D4B-C286-4ADA-BA2C-BA7EC7CB071F}" srcOrd="0" destOrd="2" presId="urn:microsoft.com/office/officeart/2005/8/layout/vList3#1"/>
    <dgm:cxn modelId="{BF466DDC-A252-4EF6-BE4B-806AC92C3153}" type="presParOf" srcId="{FD6EDF13-C979-45A0-A361-C0430A9900E7}" destId="{CB779C9E-C48F-419F-99EF-96CCA3933F06}" srcOrd="0" destOrd="0" presId="urn:microsoft.com/office/officeart/2005/8/layout/vList3#1"/>
    <dgm:cxn modelId="{6D29A87B-E2C4-4238-A9A3-6AD308FF93A4}" type="presParOf" srcId="{CB779C9E-C48F-419F-99EF-96CCA3933F06}" destId="{11985676-33A5-4B36-9109-B7242E8E9293}" srcOrd="0" destOrd="0" presId="urn:microsoft.com/office/officeart/2005/8/layout/vList3#1"/>
    <dgm:cxn modelId="{E1FD1C2C-8A0A-422F-8A7B-143DDE9F90CB}" type="presParOf" srcId="{CB779C9E-C48F-419F-99EF-96CCA3933F06}" destId="{EA3B0D4B-C286-4ADA-BA2C-BA7EC7CB07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092980-D535-4CCC-BFE4-D82D25A6B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81ABA-6C89-44DA-A6DA-E6D127D5C876}">
      <dgm:prSet/>
      <dgm:spPr/>
      <dgm:t>
        <a:bodyPr/>
        <a:lstStyle/>
        <a:p>
          <a:pPr rtl="0"/>
          <a:r>
            <a:rPr lang="ru-RU" dirty="0" smtClean="0"/>
            <a:t>Малахит — это:</a:t>
          </a:r>
          <a:endParaRPr lang="ru-RU" dirty="0"/>
        </a:p>
      </dgm:t>
    </dgm:pt>
    <dgm:pt modelId="{E65BB89A-6309-411B-A7D6-1B7F3E7DA82F}" type="parTrans" cxnId="{33EF5AC2-D0BE-4763-8B72-6BCD4903D47A}">
      <dgm:prSet/>
      <dgm:spPr/>
      <dgm:t>
        <a:bodyPr/>
        <a:lstStyle/>
        <a:p>
          <a:endParaRPr lang="ru-RU"/>
        </a:p>
      </dgm:t>
    </dgm:pt>
    <dgm:pt modelId="{EA21AB4B-8203-47EC-B79F-934A16CA228A}" type="sibTrans" cxnId="{33EF5AC2-D0BE-4763-8B72-6BCD4903D47A}">
      <dgm:prSet/>
      <dgm:spPr/>
      <dgm:t>
        <a:bodyPr/>
        <a:lstStyle/>
        <a:p>
          <a:endParaRPr lang="ru-RU"/>
        </a:p>
      </dgm:t>
    </dgm:pt>
    <dgm:pt modelId="{A4D1180B-34EF-4005-9165-E251DBA153EC}">
      <dgm:prSet/>
      <dgm:spPr/>
      <dgm:t>
        <a:bodyPr/>
        <a:lstStyle/>
        <a:p>
          <a:pPr rtl="0"/>
          <a:r>
            <a:rPr lang="ru-RU" dirty="0" smtClean="0"/>
            <a:t>3.отходы цинкового производства</a:t>
          </a:r>
          <a:br>
            <a:rPr lang="ru-RU" dirty="0" smtClean="0"/>
          </a:br>
          <a:endParaRPr lang="ru-RU" dirty="0"/>
        </a:p>
      </dgm:t>
    </dgm:pt>
    <dgm:pt modelId="{AD730CD2-C2A2-4BCF-83F9-E6B5089854FC}" type="parTrans" cxnId="{79A94621-198E-40D4-9BD8-B680473F50F8}">
      <dgm:prSet/>
      <dgm:spPr/>
      <dgm:t>
        <a:bodyPr/>
        <a:lstStyle/>
        <a:p>
          <a:endParaRPr lang="ru-RU"/>
        </a:p>
      </dgm:t>
    </dgm:pt>
    <dgm:pt modelId="{EC33097F-1DEF-43DA-AD32-FF546F58BEBF}" type="sibTrans" cxnId="{79A94621-198E-40D4-9BD8-B680473F50F8}">
      <dgm:prSet/>
      <dgm:spPr/>
      <dgm:t>
        <a:bodyPr/>
        <a:lstStyle/>
        <a:p>
          <a:endParaRPr lang="ru-RU"/>
        </a:p>
      </dgm:t>
    </dgm:pt>
    <dgm:pt modelId="{FFE80901-5FED-4850-824F-6AC83698D0DA}">
      <dgm:prSet/>
      <dgm:spPr/>
      <dgm:t>
        <a:bodyPr/>
        <a:lstStyle/>
        <a:p>
          <a:pPr rtl="0"/>
          <a:r>
            <a:rPr lang="ru-RU" dirty="0" smtClean="0"/>
            <a:t>1.лак для покрытия деревянных изделий</a:t>
          </a:r>
          <a:br>
            <a:rPr lang="ru-RU" dirty="0" smtClean="0"/>
          </a:br>
          <a:endParaRPr lang="ru-RU" dirty="0"/>
        </a:p>
      </dgm:t>
    </dgm:pt>
    <dgm:pt modelId="{613F5E89-DF38-45E3-80DA-62CA7A683F9E}" type="parTrans" cxnId="{A05F152D-1E38-40AA-B8C2-C5E8DE43C3ED}">
      <dgm:prSet/>
      <dgm:spPr/>
      <dgm:t>
        <a:bodyPr/>
        <a:lstStyle/>
        <a:p>
          <a:endParaRPr lang="ru-RU"/>
        </a:p>
      </dgm:t>
    </dgm:pt>
    <dgm:pt modelId="{C2DFE258-1A06-4D47-A416-27CCA5FA8FF1}" type="sibTrans" cxnId="{A05F152D-1E38-40AA-B8C2-C5E8DE43C3ED}">
      <dgm:prSet/>
      <dgm:spPr/>
      <dgm:t>
        <a:bodyPr/>
        <a:lstStyle/>
        <a:p>
          <a:endParaRPr lang="ru-RU"/>
        </a:p>
      </dgm:t>
    </dgm:pt>
    <dgm:pt modelId="{EAA2D660-26DA-48BE-B4AA-35F80E790F5B}">
      <dgm:prSet/>
      <dgm:spPr/>
      <dgm:t>
        <a:bodyPr/>
        <a:lstStyle/>
        <a:p>
          <a:pPr rtl="0"/>
          <a:r>
            <a:rPr lang="ru-RU" dirty="0" smtClean="0"/>
            <a:t>2.медная руда</a:t>
          </a:r>
          <a:br>
            <a:rPr lang="ru-RU" dirty="0" smtClean="0"/>
          </a:br>
          <a:endParaRPr lang="ru-RU" dirty="0"/>
        </a:p>
      </dgm:t>
    </dgm:pt>
    <dgm:pt modelId="{53597E3A-E52A-4A03-B171-50749FF98C48}" type="parTrans" cxnId="{9AB9637D-40B2-4778-8044-177DA3C1097E}">
      <dgm:prSet/>
      <dgm:spPr/>
      <dgm:t>
        <a:bodyPr/>
        <a:lstStyle/>
        <a:p>
          <a:endParaRPr lang="ru-RU"/>
        </a:p>
      </dgm:t>
    </dgm:pt>
    <dgm:pt modelId="{7DAD218D-EED8-44B7-A5BC-4A306EB30396}" type="sibTrans" cxnId="{9AB9637D-40B2-4778-8044-177DA3C1097E}">
      <dgm:prSet/>
      <dgm:spPr/>
      <dgm:t>
        <a:bodyPr/>
        <a:lstStyle/>
        <a:p>
          <a:endParaRPr lang="ru-RU"/>
        </a:p>
      </dgm:t>
    </dgm:pt>
    <dgm:pt modelId="{F2EF4C8E-F6DE-490A-ADC4-952CE11312FD}" type="pres">
      <dgm:prSet presAssocID="{1A092980-D535-4CCC-BFE4-D82D25A6B8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416B9-8C19-4A38-81E5-2B92DF7B75ED}" type="pres">
      <dgm:prSet presAssocID="{AE981ABA-6C89-44DA-A6DA-E6D127D5C876}" presName="parentText" presStyleLbl="node1" presStyleIdx="0" presStyleCnt="4" custLinFactNeighborY="-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32F1-0037-46F6-86D6-0846CBE808AA}" type="pres">
      <dgm:prSet presAssocID="{EA21AB4B-8203-47EC-B79F-934A16CA228A}" presName="spacer" presStyleCnt="0"/>
      <dgm:spPr/>
    </dgm:pt>
    <dgm:pt modelId="{4522BE43-129F-405F-AAD0-55BB674D4597}" type="pres">
      <dgm:prSet presAssocID="{FFE80901-5FED-4850-824F-6AC83698D0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4351-63DF-4E33-A8A0-9CB18166C892}" type="pres">
      <dgm:prSet presAssocID="{C2DFE258-1A06-4D47-A416-27CCA5FA8FF1}" presName="spacer" presStyleCnt="0"/>
      <dgm:spPr/>
    </dgm:pt>
    <dgm:pt modelId="{23546620-9CDC-449B-ADBC-B837A33FEB67}" type="pres">
      <dgm:prSet presAssocID="{EAA2D660-26DA-48BE-B4AA-35F80E790F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8B675-F0AF-4CBB-9021-89436CCDE99D}" type="pres">
      <dgm:prSet presAssocID="{7DAD218D-EED8-44B7-A5BC-4A306EB30396}" presName="spacer" presStyleCnt="0"/>
      <dgm:spPr/>
    </dgm:pt>
    <dgm:pt modelId="{731E6069-06E3-498B-B913-36D67F073058}" type="pres">
      <dgm:prSet presAssocID="{A4D1180B-34EF-4005-9165-E251DBA153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B6F1-9CB6-42FE-9883-4B5EA3F1B120}" type="presOf" srcId="{A4D1180B-34EF-4005-9165-E251DBA153EC}" destId="{731E6069-06E3-498B-B913-36D67F073058}" srcOrd="0" destOrd="0" presId="urn:microsoft.com/office/officeart/2005/8/layout/vList2"/>
    <dgm:cxn modelId="{CA929153-0AB9-4A46-A658-02B6A50FE999}" type="presOf" srcId="{AE981ABA-6C89-44DA-A6DA-E6D127D5C876}" destId="{4A0416B9-8C19-4A38-81E5-2B92DF7B75ED}" srcOrd="0" destOrd="0" presId="urn:microsoft.com/office/officeart/2005/8/layout/vList2"/>
    <dgm:cxn modelId="{A05F152D-1E38-40AA-B8C2-C5E8DE43C3ED}" srcId="{1A092980-D535-4CCC-BFE4-D82D25A6B8A5}" destId="{FFE80901-5FED-4850-824F-6AC83698D0DA}" srcOrd="1" destOrd="0" parTransId="{613F5E89-DF38-45E3-80DA-62CA7A683F9E}" sibTransId="{C2DFE258-1A06-4D47-A416-27CCA5FA8FF1}"/>
    <dgm:cxn modelId="{79A94621-198E-40D4-9BD8-B680473F50F8}" srcId="{1A092980-D535-4CCC-BFE4-D82D25A6B8A5}" destId="{A4D1180B-34EF-4005-9165-E251DBA153EC}" srcOrd="3" destOrd="0" parTransId="{AD730CD2-C2A2-4BCF-83F9-E6B5089854FC}" sibTransId="{EC33097F-1DEF-43DA-AD32-FF546F58BEBF}"/>
    <dgm:cxn modelId="{33EF5AC2-D0BE-4763-8B72-6BCD4903D47A}" srcId="{1A092980-D535-4CCC-BFE4-D82D25A6B8A5}" destId="{AE981ABA-6C89-44DA-A6DA-E6D127D5C876}" srcOrd="0" destOrd="0" parTransId="{E65BB89A-6309-411B-A7D6-1B7F3E7DA82F}" sibTransId="{EA21AB4B-8203-47EC-B79F-934A16CA228A}"/>
    <dgm:cxn modelId="{7B0F15BA-DF69-47FC-A238-C1BF4F53A5B9}" type="presOf" srcId="{EAA2D660-26DA-48BE-B4AA-35F80E790F5B}" destId="{23546620-9CDC-449B-ADBC-B837A33FEB67}" srcOrd="0" destOrd="0" presId="urn:microsoft.com/office/officeart/2005/8/layout/vList2"/>
    <dgm:cxn modelId="{AD42E73F-7CFA-4F53-8834-18699EB5A46D}" type="presOf" srcId="{1A092980-D535-4CCC-BFE4-D82D25A6B8A5}" destId="{F2EF4C8E-F6DE-490A-ADC4-952CE11312FD}" srcOrd="0" destOrd="0" presId="urn:microsoft.com/office/officeart/2005/8/layout/vList2"/>
    <dgm:cxn modelId="{EAF05009-1636-4A16-82CC-047D02364C01}" type="presOf" srcId="{FFE80901-5FED-4850-824F-6AC83698D0DA}" destId="{4522BE43-129F-405F-AAD0-55BB674D4597}" srcOrd="0" destOrd="0" presId="urn:microsoft.com/office/officeart/2005/8/layout/vList2"/>
    <dgm:cxn modelId="{9AB9637D-40B2-4778-8044-177DA3C1097E}" srcId="{1A092980-D535-4CCC-BFE4-D82D25A6B8A5}" destId="{EAA2D660-26DA-48BE-B4AA-35F80E790F5B}" srcOrd="2" destOrd="0" parTransId="{53597E3A-E52A-4A03-B171-50749FF98C48}" sibTransId="{7DAD218D-EED8-44B7-A5BC-4A306EB30396}"/>
    <dgm:cxn modelId="{F29D7278-6ED1-439C-9763-48C570B3C9D1}" type="presParOf" srcId="{F2EF4C8E-F6DE-490A-ADC4-952CE11312FD}" destId="{4A0416B9-8C19-4A38-81E5-2B92DF7B75ED}" srcOrd="0" destOrd="0" presId="urn:microsoft.com/office/officeart/2005/8/layout/vList2"/>
    <dgm:cxn modelId="{30F93D81-1895-411A-A414-D67E25B6E5D4}" type="presParOf" srcId="{F2EF4C8E-F6DE-490A-ADC4-952CE11312FD}" destId="{EF1E32F1-0037-46F6-86D6-0846CBE808AA}" srcOrd="1" destOrd="0" presId="urn:microsoft.com/office/officeart/2005/8/layout/vList2"/>
    <dgm:cxn modelId="{5E4CB395-1A6F-40F9-8932-5514298C8259}" type="presParOf" srcId="{F2EF4C8E-F6DE-490A-ADC4-952CE11312FD}" destId="{4522BE43-129F-405F-AAD0-55BB674D4597}" srcOrd="2" destOrd="0" presId="urn:microsoft.com/office/officeart/2005/8/layout/vList2"/>
    <dgm:cxn modelId="{A2FEA4FD-1DCE-455A-97DE-5CA04EBB74A9}" type="presParOf" srcId="{F2EF4C8E-F6DE-490A-ADC4-952CE11312FD}" destId="{3D3F4351-63DF-4E33-A8A0-9CB18166C892}" srcOrd="3" destOrd="0" presId="urn:microsoft.com/office/officeart/2005/8/layout/vList2"/>
    <dgm:cxn modelId="{2F03059B-0567-461F-9534-DF1858D04985}" type="presParOf" srcId="{F2EF4C8E-F6DE-490A-ADC4-952CE11312FD}" destId="{23546620-9CDC-449B-ADBC-B837A33FEB67}" srcOrd="4" destOrd="0" presId="urn:microsoft.com/office/officeart/2005/8/layout/vList2"/>
    <dgm:cxn modelId="{D1CB5A12-1B94-4948-B8B6-0D094C74EE3A}" type="presParOf" srcId="{F2EF4C8E-F6DE-490A-ADC4-952CE11312FD}" destId="{2C58B675-F0AF-4CBB-9021-89436CCDE99D}" srcOrd="5" destOrd="0" presId="urn:microsoft.com/office/officeart/2005/8/layout/vList2"/>
    <dgm:cxn modelId="{D6595D63-3394-4138-8154-F3DA3C74F807}" type="presParOf" srcId="{F2EF4C8E-F6DE-490A-ADC4-952CE11312FD}" destId="{731E6069-06E3-498B-B913-36D67F0730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F40D66-3927-44EA-A4FC-78879017B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2C9D4B-7CE4-4523-8A89-225FF362242E}">
      <dgm:prSet/>
      <dgm:spPr/>
      <dgm:t>
        <a:bodyPr/>
        <a:lstStyle/>
        <a:p>
          <a:pPr rtl="0"/>
          <a:r>
            <a:rPr lang="ru-RU" dirty="0" smtClean="0"/>
            <a:t>Как можно на некоторое время предохранить молоко от прокисания при температуре летнего дня?</a:t>
          </a:r>
          <a:endParaRPr lang="ru-RU" dirty="0"/>
        </a:p>
      </dgm:t>
    </dgm:pt>
    <dgm:pt modelId="{F667F907-95AD-4C34-BD59-F147CFAEEDC5}" type="parTrans" cxnId="{678FBF1C-0CD0-4739-B09D-942D29376239}">
      <dgm:prSet/>
      <dgm:spPr/>
      <dgm:t>
        <a:bodyPr/>
        <a:lstStyle/>
        <a:p>
          <a:endParaRPr lang="ru-RU"/>
        </a:p>
      </dgm:t>
    </dgm:pt>
    <dgm:pt modelId="{BDE3CC22-B911-49A4-8BE9-1D1C8DE89A3F}" type="sibTrans" cxnId="{678FBF1C-0CD0-4739-B09D-942D29376239}">
      <dgm:prSet/>
      <dgm:spPr/>
      <dgm:t>
        <a:bodyPr/>
        <a:lstStyle/>
        <a:p>
          <a:endParaRPr lang="ru-RU"/>
        </a:p>
      </dgm:t>
    </dgm:pt>
    <dgm:pt modelId="{951B6D8D-128F-4149-8534-D0EEE4BA12EF}" type="pres">
      <dgm:prSet presAssocID="{0BF40D66-3927-44EA-A4FC-78879017B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D1867-F054-4EA8-BC86-B767586BEF60}" type="pres">
      <dgm:prSet presAssocID="{E72C9D4B-7CE4-4523-8A89-225FF36224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C85F7-8813-457A-A61E-B0BA7E7759DA}" type="presOf" srcId="{E72C9D4B-7CE4-4523-8A89-225FF362242E}" destId="{13FD1867-F054-4EA8-BC86-B767586BEF60}" srcOrd="0" destOrd="0" presId="urn:microsoft.com/office/officeart/2005/8/layout/vList2"/>
    <dgm:cxn modelId="{678FBF1C-0CD0-4739-B09D-942D29376239}" srcId="{0BF40D66-3927-44EA-A4FC-78879017BBF3}" destId="{E72C9D4B-7CE4-4523-8A89-225FF362242E}" srcOrd="0" destOrd="0" parTransId="{F667F907-95AD-4C34-BD59-F147CFAEEDC5}" sibTransId="{BDE3CC22-B911-49A4-8BE9-1D1C8DE89A3F}"/>
    <dgm:cxn modelId="{8BFCF9A5-52B5-4173-8569-8A3B0157ED8E}" type="presOf" srcId="{0BF40D66-3927-44EA-A4FC-78879017BBF3}" destId="{951B6D8D-128F-4149-8534-D0EEE4BA12EF}" srcOrd="0" destOrd="0" presId="urn:microsoft.com/office/officeart/2005/8/layout/vList2"/>
    <dgm:cxn modelId="{09A85832-75DD-44A9-B601-408955B79CAD}" type="presParOf" srcId="{951B6D8D-128F-4149-8534-D0EEE4BA12EF}" destId="{13FD1867-F054-4EA8-BC86-B767586BEF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11469-09B3-4DB7-B511-72967153DA7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68F07-EAB6-4FD9-983E-ADA636E5346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Точное время астрономы определяют, наблюдая за движениями:</a:t>
          </a:r>
          <a:endParaRPr lang="ru-RU" dirty="0"/>
        </a:p>
      </dgm:t>
    </dgm:pt>
    <dgm:pt modelId="{7F5BA50B-08BB-4C3C-A722-DD55EA98B9DB}" type="parTrans" cxnId="{3BC811D8-8053-4353-9178-6D452CEE070F}">
      <dgm:prSet/>
      <dgm:spPr/>
      <dgm:t>
        <a:bodyPr/>
        <a:lstStyle/>
        <a:p>
          <a:endParaRPr lang="ru-RU"/>
        </a:p>
      </dgm:t>
    </dgm:pt>
    <dgm:pt modelId="{44743BCB-8E7F-493B-B106-1A640DE738A9}" type="sibTrans" cxnId="{3BC811D8-8053-4353-9178-6D452CEE070F}">
      <dgm:prSet/>
      <dgm:spPr/>
      <dgm:t>
        <a:bodyPr/>
        <a:lstStyle/>
        <a:p>
          <a:endParaRPr lang="ru-RU"/>
        </a:p>
      </dgm:t>
    </dgm:pt>
    <dgm:pt modelId="{FC967E66-CC68-4AB7-B491-9AA0718FB867}">
      <dgm:prSet/>
      <dgm:spPr/>
      <dgm:t>
        <a:bodyPr/>
        <a:lstStyle/>
        <a:p>
          <a:pPr rtl="0"/>
          <a:r>
            <a:rPr lang="ru-RU" dirty="0" smtClean="0"/>
            <a:t>солнца</a:t>
          </a:r>
          <a:endParaRPr lang="ru-RU" dirty="0"/>
        </a:p>
      </dgm:t>
    </dgm:pt>
    <dgm:pt modelId="{DFEC5324-1949-48D8-8134-FC75F364248E}" type="parTrans" cxnId="{25524D85-4520-4A5E-811E-8471E2618C21}">
      <dgm:prSet/>
      <dgm:spPr/>
      <dgm:t>
        <a:bodyPr/>
        <a:lstStyle/>
        <a:p>
          <a:endParaRPr lang="ru-RU"/>
        </a:p>
      </dgm:t>
    </dgm:pt>
    <dgm:pt modelId="{B2F7A4FC-5723-47EB-AC87-722BDC0060A4}" type="sibTrans" cxnId="{25524D85-4520-4A5E-811E-8471E2618C21}">
      <dgm:prSet/>
      <dgm:spPr/>
      <dgm:t>
        <a:bodyPr/>
        <a:lstStyle/>
        <a:p>
          <a:endParaRPr lang="ru-RU"/>
        </a:p>
      </dgm:t>
    </dgm:pt>
    <dgm:pt modelId="{292A4FF9-4153-48A4-A08E-0E63EFE7F859}">
      <dgm:prSet/>
      <dgm:spPr/>
      <dgm:t>
        <a:bodyPr/>
        <a:lstStyle/>
        <a:p>
          <a:pPr rtl="0"/>
          <a:r>
            <a:rPr lang="ru-RU" smtClean="0"/>
            <a:t>луны</a:t>
          </a:r>
          <a:endParaRPr lang="ru-RU"/>
        </a:p>
      </dgm:t>
    </dgm:pt>
    <dgm:pt modelId="{AD7A4AE8-CFC0-41F9-A9D4-1D49F2F5918D}" type="parTrans" cxnId="{41ABC96A-9564-4F29-9698-0C84F03F3AE7}">
      <dgm:prSet/>
      <dgm:spPr/>
      <dgm:t>
        <a:bodyPr/>
        <a:lstStyle/>
        <a:p>
          <a:endParaRPr lang="ru-RU"/>
        </a:p>
      </dgm:t>
    </dgm:pt>
    <dgm:pt modelId="{3D21189C-48EC-44F4-A053-C3CD2680A58C}" type="sibTrans" cxnId="{41ABC96A-9564-4F29-9698-0C84F03F3AE7}">
      <dgm:prSet/>
      <dgm:spPr/>
      <dgm:t>
        <a:bodyPr/>
        <a:lstStyle/>
        <a:p>
          <a:endParaRPr lang="ru-RU"/>
        </a:p>
      </dgm:t>
    </dgm:pt>
    <dgm:pt modelId="{1ECC7F98-28D8-4466-8ADD-5B0615519779}">
      <dgm:prSet/>
      <dgm:spPr/>
      <dgm:t>
        <a:bodyPr/>
        <a:lstStyle/>
        <a:p>
          <a:pPr rtl="0"/>
          <a:r>
            <a:rPr lang="ru-RU" smtClean="0"/>
            <a:t>звезд</a:t>
          </a:r>
          <a:endParaRPr lang="ru-RU"/>
        </a:p>
      </dgm:t>
    </dgm:pt>
    <dgm:pt modelId="{5EFC8671-CE7A-4CDD-8A37-87FDE08E57B2}" type="parTrans" cxnId="{DB3BC465-494F-464F-9B1A-5E43863CDFE0}">
      <dgm:prSet/>
      <dgm:spPr/>
      <dgm:t>
        <a:bodyPr/>
        <a:lstStyle/>
        <a:p>
          <a:endParaRPr lang="ru-RU"/>
        </a:p>
      </dgm:t>
    </dgm:pt>
    <dgm:pt modelId="{937022A6-C247-4929-BFEC-371B2A7C7489}" type="sibTrans" cxnId="{DB3BC465-494F-464F-9B1A-5E43863CDFE0}">
      <dgm:prSet/>
      <dgm:spPr/>
      <dgm:t>
        <a:bodyPr/>
        <a:lstStyle/>
        <a:p>
          <a:endParaRPr lang="ru-RU"/>
        </a:p>
      </dgm:t>
    </dgm:pt>
    <dgm:pt modelId="{ADFA1B2E-AFB6-4550-8665-4AAF060DCC05}" type="pres">
      <dgm:prSet presAssocID="{3B411469-09B3-4DB7-B511-72967153DA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6CE41C-B7F3-407C-841B-D72DF7D083BE}" type="pres">
      <dgm:prSet presAssocID="{A1A68F07-EAB6-4FD9-983E-ADA636E53467}" presName="compNode" presStyleCnt="0"/>
      <dgm:spPr/>
    </dgm:pt>
    <dgm:pt modelId="{CBC39FDA-55F5-4215-B204-5A3B7D7F9454}" type="pres">
      <dgm:prSet presAssocID="{A1A68F07-EAB6-4FD9-983E-ADA636E53467}" presName="aNode" presStyleLbl="bgShp" presStyleIdx="0" presStyleCnt="1"/>
      <dgm:spPr/>
      <dgm:t>
        <a:bodyPr/>
        <a:lstStyle/>
        <a:p>
          <a:endParaRPr lang="ru-RU"/>
        </a:p>
      </dgm:t>
    </dgm:pt>
    <dgm:pt modelId="{FD1ED605-69BA-4C7B-A6E2-F1F25176BA9B}" type="pres">
      <dgm:prSet presAssocID="{A1A68F07-EAB6-4FD9-983E-ADA636E53467}" presName="textNode" presStyleLbl="bgShp" presStyleIdx="0" presStyleCnt="1"/>
      <dgm:spPr/>
      <dgm:t>
        <a:bodyPr/>
        <a:lstStyle/>
        <a:p>
          <a:endParaRPr lang="ru-RU"/>
        </a:p>
      </dgm:t>
    </dgm:pt>
    <dgm:pt modelId="{5D9E1CE2-A46C-428F-8738-6C23FD4D6486}" type="pres">
      <dgm:prSet presAssocID="{A1A68F07-EAB6-4FD9-983E-ADA636E53467}" presName="compChildNode" presStyleCnt="0"/>
      <dgm:spPr/>
    </dgm:pt>
    <dgm:pt modelId="{548372E5-6EAC-46DD-BFE7-5125CD1729D9}" type="pres">
      <dgm:prSet presAssocID="{A1A68F07-EAB6-4FD9-983E-ADA636E53467}" presName="theInnerList" presStyleCnt="0"/>
      <dgm:spPr/>
    </dgm:pt>
    <dgm:pt modelId="{7ECA0B3F-B2C5-4E57-8959-665D609EEACA}" type="pres">
      <dgm:prSet presAssocID="{FC967E66-CC68-4AB7-B491-9AA0718FB86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34232-92EB-4DC8-90A5-24AF64A6EE38}" type="pres">
      <dgm:prSet presAssocID="{FC967E66-CC68-4AB7-B491-9AA0718FB867}" presName="aSpace2" presStyleCnt="0"/>
      <dgm:spPr/>
    </dgm:pt>
    <dgm:pt modelId="{BC34365E-21FF-4C4F-9E3C-15B1F5C0A9BE}" type="pres">
      <dgm:prSet presAssocID="{292A4FF9-4153-48A4-A08E-0E63EFE7F85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B14A6-EF5E-49AF-A69C-7213C9305E0D}" type="pres">
      <dgm:prSet presAssocID="{292A4FF9-4153-48A4-A08E-0E63EFE7F859}" presName="aSpace2" presStyleCnt="0"/>
      <dgm:spPr/>
    </dgm:pt>
    <dgm:pt modelId="{097D0EFA-FF51-418C-97A9-BF48520FC28E}" type="pres">
      <dgm:prSet presAssocID="{1ECC7F98-28D8-4466-8ADD-5B061551977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24D85-4520-4A5E-811E-8471E2618C21}" srcId="{A1A68F07-EAB6-4FD9-983E-ADA636E53467}" destId="{FC967E66-CC68-4AB7-B491-9AA0718FB867}" srcOrd="0" destOrd="0" parTransId="{DFEC5324-1949-48D8-8134-FC75F364248E}" sibTransId="{B2F7A4FC-5723-47EB-AC87-722BDC0060A4}"/>
    <dgm:cxn modelId="{4E0DB122-E05A-4921-B5E9-74666DF88294}" type="presOf" srcId="{FC967E66-CC68-4AB7-B491-9AA0718FB867}" destId="{7ECA0B3F-B2C5-4E57-8959-665D609EEACA}" srcOrd="0" destOrd="0" presId="urn:microsoft.com/office/officeart/2005/8/layout/lProcess2"/>
    <dgm:cxn modelId="{EECC457C-622F-4A38-89B6-83EE4C6A398C}" type="presOf" srcId="{A1A68F07-EAB6-4FD9-983E-ADA636E53467}" destId="{FD1ED605-69BA-4C7B-A6E2-F1F25176BA9B}" srcOrd="1" destOrd="0" presId="urn:microsoft.com/office/officeart/2005/8/layout/lProcess2"/>
    <dgm:cxn modelId="{8FED9E66-F102-4FEB-8778-5BFA0C42B917}" type="presOf" srcId="{292A4FF9-4153-48A4-A08E-0E63EFE7F859}" destId="{BC34365E-21FF-4C4F-9E3C-15B1F5C0A9BE}" srcOrd="0" destOrd="0" presId="urn:microsoft.com/office/officeart/2005/8/layout/lProcess2"/>
    <dgm:cxn modelId="{47B08C25-713C-46BC-A9B4-F02CFBF53ECC}" type="presOf" srcId="{3B411469-09B3-4DB7-B511-72967153DA71}" destId="{ADFA1B2E-AFB6-4550-8665-4AAF060DCC05}" srcOrd="0" destOrd="0" presId="urn:microsoft.com/office/officeart/2005/8/layout/lProcess2"/>
    <dgm:cxn modelId="{50EC296C-BF2D-4102-9E57-6E5E2D21C1E5}" type="presOf" srcId="{1ECC7F98-28D8-4466-8ADD-5B0615519779}" destId="{097D0EFA-FF51-418C-97A9-BF48520FC28E}" srcOrd="0" destOrd="0" presId="urn:microsoft.com/office/officeart/2005/8/layout/lProcess2"/>
    <dgm:cxn modelId="{60887AC9-E028-4A83-ADE6-18D22E91146D}" type="presOf" srcId="{A1A68F07-EAB6-4FD9-983E-ADA636E53467}" destId="{CBC39FDA-55F5-4215-B204-5A3B7D7F9454}" srcOrd="0" destOrd="0" presId="urn:microsoft.com/office/officeart/2005/8/layout/lProcess2"/>
    <dgm:cxn modelId="{3BC811D8-8053-4353-9178-6D452CEE070F}" srcId="{3B411469-09B3-4DB7-B511-72967153DA71}" destId="{A1A68F07-EAB6-4FD9-983E-ADA636E53467}" srcOrd="0" destOrd="0" parTransId="{7F5BA50B-08BB-4C3C-A722-DD55EA98B9DB}" sibTransId="{44743BCB-8E7F-493B-B106-1A640DE738A9}"/>
    <dgm:cxn modelId="{41ABC96A-9564-4F29-9698-0C84F03F3AE7}" srcId="{A1A68F07-EAB6-4FD9-983E-ADA636E53467}" destId="{292A4FF9-4153-48A4-A08E-0E63EFE7F859}" srcOrd="1" destOrd="0" parTransId="{AD7A4AE8-CFC0-41F9-A9D4-1D49F2F5918D}" sibTransId="{3D21189C-48EC-44F4-A053-C3CD2680A58C}"/>
    <dgm:cxn modelId="{DB3BC465-494F-464F-9B1A-5E43863CDFE0}" srcId="{A1A68F07-EAB6-4FD9-983E-ADA636E53467}" destId="{1ECC7F98-28D8-4466-8ADD-5B0615519779}" srcOrd="2" destOrd="0" parTransId="{5EFC8671-CE7A-4CDD-8A37-87FDE08E57B2}" sibTransId="{937022A6-C247-4929-BFEC-371B2A7C7489}"/>
    <dgm:cxn modelId="{CE18670A-52AE-4A5C-8CD9-7245FA7ECDE7}" type="presParOf" srcId="{ADFA1B2E-AFB6-4550-8665-4AAF060DCC05}" destId="{246CE41C-B7F3-407C-841B-D72DF7D083BE}" srcOrd="0" destOrd="0" presId="urn:microsoft.com/office/officeart/2005/8/layout/lProcess2"/>
    <dgm:cxn modelId="{FD5CA162-6F99-4DFA-AE98-A9E374EAD26D}" type="presParOf" srcId="{246CE41C-B7F3-407C-841B-D72DF7D083BE}" destId="{CBC39FDA-55F5-4215-B204-5A3B7D7F9454}" srcOrd="0" destOrd="0" presId="urn:microsoft.com/office/officeart/2005/8/layout/lProcess2"/>
    <dgm:cxn modelId="{C322A445-88AB-452B-B8EA-014D8B390FE0}" type="presParOf" srcId="{246CE41C-B7F3-407C-841B-D72DF7D083BE}" destId="{FD1ED605-69BA-4C7B-A6E2-F1F25176BA9B}" srcOrd="1" destOrd="0" presId="urn:microsoft.com/office/officeart/2005/8/layout/lProcess2"/>
    <dgm:cxn modelId="{ED8CD7C3-2420-403B-B2AC-FFF83DAE91C8}" type="presParOf" srcId="{246CE41C-B7F3-407C-841B-D72DF7D083BE}" destId="{5D9E1CE2-A46C-428F-8738-6C23FD4D6486}" srcOrd="2" destOrd="0" presId="urn:microsoft.com/office/officeart/2005/8/layout/lProcess2"/>
    <dgm:cxn modelId="{F9A0B24A-78B5-4B5E-9FA3-8935020EC901}" type="presParOf" srcId="{5D9E1CE2-A46C-428F-8738-6C23FD4D6486}" destId="{548372E5-6EAC-46DD-BFE7-5125CD1729D9}" srcOrd="0" destOrd="0" presId="urn:microsoft.com/office/officeart/2005/8/layout/lProcess2"/>
    <dgm:cxn modelId="{AF39541D-8CEA-4500-A6DF-9110FA65D0F8}" type="presParOf" srcId="{548372E5-6EAC-46DD-BFE7-5125CD1729D9}" destId="{7ECA0B3F-B2C5-4E57-8959-665D609EEACA}" srcOrd="0" destOrd="0" presId="urn:microsoft.com/office/officeart/2005/8/layout/lProcess2"/>
    <dgm:cxn modelId="{41561CB4-DBC5-4A34-9AF4-0893CB373C44}" type="presParOf" srcId="{548372E5-6EAC-46DD-BFE7-5125CD1729D9}" destId="{6FB34232-92EB-4DC8-90A5-24AF64A6EE38}" srcOrd="1" destOrd="0" presId="urn:microsoft.com/office/officeart/2005/8/layout/lProcess2"/>
    <dgm:cxn modelId="{44C2E523-2327-4010-9CD3-E8C01CB934E4}" type="presParOf" srcId="{548372E5-6EAC-46DD-BFE7-5125CD1729D9}" destId="{BC34365E-21FF-4C4F-9E3C-15B1F5C0A9BE}" srcOrd="2" destOrd="0" presId="urn:microsoft.com/office/officeart/2005/8/layout/lProcess2"/>
    <dgm:cxn modelId="{7F17A45E-CCFD-4ED2-BC6B-2C03395FA3EC}" type="presParOf" srcId="{548372E5-6EAC-46DD-BFE7-5125CD1729D9}" destId="{8FAB14A6-EF5E-49AF-A69C-7213C9305E0D}" srcOrd="3" destOrd="0" presId="urn:microsoft.com/office/officeart/2005/8/layout/lProcess2"/>
    <dgm:cxn modelId="{398CFFA4-6B84-41ED-AD0B-19199EFB9582}" type="presParOf" srcId="{548372E5-6EAC-46DD-BFE7-5125CD1729D9}" destId="{097D0EFA-FF51-418C-97A9-BF48520FC2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A2404B-3B0C-466F-8837-61C1230A4C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AB9FAB-40D0-4F33-826B-383BC46D379B}">
      <dgm:prSet/>
      <dgm:spPr/>
      <dgm:t>
        <a:bodyPr/>
        <a:lstStyle/>
        <a:p>
          <a:pPr rtl="0"/>
          <a:r>
            <a:rPr lang="ru-RU" smtClean="0"/>
            <a:t>Эта женщина в виде исключения дважды была лауреатом Нобелевской премии. Назовите ее.</a:t>
          </a:r>
          <a:endParaRPr lang="ru-RU"/>
        </a:p>
      </dgm:t>
    </dgm:pt>
    <dgm:pt modelId="{95D8066B-E46C-4B55-95A3-B720B5ADD262}" type="parTrans" cxnId="{9618A4CF-BD33-4CA4-AE58-C6574955F867}">
      <dgm:prSet/>
      <dgm:spPr/>
      <dgm:t>
        <a:bodyPr/>
        <a:lstStyle/>
        <a:p>
          <a:endParaRPr lang="ru-RU"/>
        </a:p>
      </dgm:t>
    </dgm:pt>
    <dgm:pt modelId="{1C1850E0-CA60-4F9A-AFF5-410F5C5897DC}" type="sibTrans" cxnId="{9618A4CF-BD33-4CA4-AE58-C6574955F867}">
      <dgm:prSet/>
      <dgm:spPr/>
      <dgm:t>
        <a:bodyPr/>
        <a:lstStyle/>
        <a:p>
          <a:endParaRPr lang="ru-RU"/>
        </a:p>
      </dgm:t>
    </dgm:pt>
    <dgm:pt modelId="{2E8FE094-E3A2-454F-A49A-2C6993383DD0}" type="pres">
      <dgm:prSet presAssocID="{E7A2404B-3B0C-466F-8837-61C1230A4C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97EF6-4159-4735-905A-DE0FAC21BA8D}" type="pres">
      <dgm:prSet presAssocID="{01AB9FAB-40D0-4F33-826B-383BC46D37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8A4CF-BD33-4CA4-AE58-C6574955F867}" srcId="{E7A2404B-3B0C-466F-8837-61C1230A4C37}" destId="{01AB9FAB-40D0-4F33-826B-383BC46D379B}" srcOrd="0" destOrd="0" parTransId="{95D8066B-E46C-4B55-95A3-B720B5ADD262}" sibTransId="{1C1850E0-CA60-4F9A-AFF5-410F5C5897DC}"/>
    <dgm:cxn modelId="{7C9E126C-89FE-46A7-AF16-E865C090FD0E}" type="presOf" srcId="{01AB9FAB-40D0-4F33-826B-383BC46D379B}" destId="{55F97EF6-4159-4735-905A-DE0FAC21BA8D}" srcOrd="0" destOrd="0" presId="urn:microsoft.com/office/officeart/2005/8/layout/vList2"/>
    <dgm:cxn modelId="{CCFCDA62-29C2-40FA-9680-B87D4811FA15}" type="presOf" srcId="{E7A2404B-3B0C-466F-8837-61C1230A4C37}" destId="{2E8FE094-E3A2-454F-A49A-2C6993383DD0}" srcOrd="0" destOrd="0" presId="urn:microsoft.com/office/officeart/2005/8/layout/vList2"/>
    <dgm:cxn modelId="{55ECD111-B48F-4B56-A443-06A79F2AC473}" type="presParOf" srcId="{2E8FE094-E3A2-454F-A49A-2C6993383DD0}" destId="{55F97EF6-4159-4735-905A-DE0FAC21BA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6AC38-8928-4C9D-8CDD-816987A01027}">
      <dsp:nvSpPr>
        <dsp:cNvPr id="0" name=""/>
        <dsp:cNvSpPr/>
      </dsp:nvSpPr>
      <dsp:spPr>
        <a:xfrm>
          <a:off x="0" y="181379"/>
          <a:ext cx="11094720" cy="2639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smtClean="0"/>
            <a:t>Учёный, наиболее известным достижением которого стало «решето» для отсеивания простых чисел?</a:t>
          </a:r>
          <a:endParaRPr lang="ru-RU" sz="4800" kern="1200"/>
        </a:p>
      </dsp:txBody>
      <dsp:txXfrm>
        <a:off x="128851" y="310230"/>
        <a:ext cx="10837018" cy="23818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B002-CBF9-42DD-8196-1B192130758B}">
      <dsp:nvSpPr>
        <dsp:cNvPr id="0" name=""/>
        <dsp:cNvSpPr/>
      </dsp:nvSpPr>
      <dsp:spPr>
        <a:xfrm>
          <a:off x="0" y="694281"/>
          <a:ext cx="10972800" cy="719549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Буквенный текст может быть передан по проводам с помощью:</a:t>
          </a:r>
          <a:endParaRPr lang="ru-RU" sz="3000" kern="1200" dirty="0"/>
        </a:p>
      </dsp:txBody>
      <dsp:txXfrm>
        <a:off x="35125" y="729406"/>
        <a:ext cx="10902550" cy="649299"/>
      </dsp:txXfrm>
    </dsp:sp>
    <dsp:sp modelId="{D5AA872A-9588-44B8-9BD2-9D060A664B91}">
      <dsp:nvSpPr>
        <dsp:cNvPr id="0" name=""/>
        <dsp:cNvSpPr/>
      </dsp:nvSpPr>
      <dsp:spPr>
        <a:xfrm>
          <a:off x="0" y="1500231"/>
          <a:ext cx="10972800" cy="719549"/>
        </a:xfrm>
        <a:prstGeom prst="roundRect">
          <a:avLst/>
        </a:prstGeom>
        <a:solidFill>
          <a:schemeClr val="tx2">
            <a:lumMod val="40000"/>
            <a:lumOff val="6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1.телетайпа</a:t>
          </a:r>
          <a:endParaRPr lang="ru-RU" sz="3000" kern="1200" dirty="0"/>
        </a:p>
      </dsp:txBody>
      <dsp:txXfrm>
        <a:off x="35125" y="1535356"/>
        <a:ext cx="10902550" cy="649299"/>
      </dsp:txXfrm>
    </dsp:sp>
    <dsp:sp modelId="{A54827A6-B34C-42DF-A515-9E3953AEEFD5}">
      <dsp:nvSpPr>
        <dsp:cNvPr id="0" name=""/>
        <dsp:cNvSpPr/>
      </dsp:nvSpPr>
      <dsp:spPr>
        <a:xfrm>
          <a:off x="0" y="2306181"/>
          <a:ext cx="10972800" cy="719549"/>
        </a:xfrm>
        <a:prstGeom prst="roundRect">
          <a:avLst/>
        </a:prstGeom>
        <a:solidFill>
          <a:schemeClr val="tx2">
            <a:lumMod val="40000"/>
            <a:lumOff val="60000"/>
            <a:alpha val="6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2.прототипа</a:t>
          </a:r>
          <a:endParaRPr lang="ru-RU" sz="3000" kern="1200" dirty="0"/>
        </a:p>
      </dsp:txBody>
      <dsp:txXfrm>
        <a:off x="35125" y="2341306"/>
        <a:ext cx="10902550" cy="649299"/>
      </dsp:txXfrm>
    </dsp:sp>
    <dsp:sp modelId="{7F2E4796-046B-4354-A605-8E98F179E2B5}">
      <dsp:nvSpPr>
        <dsp:cNvPr id="0" name=""/>
        <dsp:cNvSpPr/>
      </dsp:nvSpPr>
      <dsp:spPr>
        <a:xfrm>
          <a:off x="0" y="3130419"/>
          <a:ext cx="10972800" cy="719549"/>
        </a:xfrm>
        <a:prstGeom prst="roundRect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3.логотипа.</a:t>
          </a:r>
          <a:endParaRPr lang="ru-RU" sz="3000" kern="1200" dirty="0"/>
        </a:p>
      </dsp:txBody>
      <dsp:txXfrm>
        <a:off x="35125" y="3165544"/>
        <a:ext cx="1090255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64863-FCEE-4F55-85A3-CB6DC1E11605}">
      <dsp:nvSpPr>
        <dsp:cNvPr id="0" name=""/>
        <dsp:cNvSpPr/>
      </dsp:nvSpPr>
      <dsp:spPr>
        <a:xfrm>
          <a:off x="0" y="15879"/>
          <a:ext cx="10880435" cy="318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smtClean="0"/>
            <a:t>Переведите на древнегреческий язык слова «сосновая шишка»?</a:t>
          </a:r>
          <a:endParaRPr lang="ru-RU" sz="5800" kern="1200"/>
        </a:p>
      </dsp:txBody>
      <dsp:txXfrm>
        <a:off x="155695" y="171574"/>
        <a:ext cx="10569045" cy="2878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97EF6-4159-4735-905A-DE0FAC21BA8D}">
      <dsp:nvSpPr>
        <dsp:cNvPr id="0" name=""/>
        <dsp:cNvSpPr/>
      </dsp:nvSpPr>
      <dsp:spPr>
        <a:xfrm>
          <a:off x="0" y="47136"/>
          <a:ext cx="10880436" cy="2914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smtClean="0"/>
            <a:t>Эта женщина в виде исключения дважды была лауреатом Нобелевской премии. Назовите ее.</a:t>
          </a:r>
          <a:endParaRPr lang="ru-RU" sz="5300" kern="1200"/>
        </a:p>
      </dsp:txBody>
      <dsp:txXfrm>
        <a:off x="142273" y="189409"/>
        <a:ext cx="10595890" cy="2629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515B-77EA-4E72-BF5A-2CEF09C966C5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82FAA-9670-46FE-B682-E4BC4FEC2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2FAA-9670-46FE-B682-E4BC4FEC24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82FAA-9670-46FE-B682-E4BC4FEC24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6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2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0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2C16-F7B4-40C4-A2EB-13BC5121D56A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9A28-3F64-4FED-B0C3-0D6DBAD222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26985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4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4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5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3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3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0" y="2450466"/>
            <a:ext cx="103632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8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Эврика»!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590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67368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0821" y="626534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 называется пузырьковидное образование в лёгких, </a:t>
            </a:r>
            <a:r>
              <a:rPr lang="ru-RU" b="1" dirty="0" smtClean="0"/>
              <a:t>оплетённое </a:t>
            </a:r>
            <a:r>
              <a:rPr lang="ru-RU" b="1" dirty="0"/>
              <a:t>сетью капилляров</a:t>
            </a:r>
            <a:r>
              <a:rPr lang="ru-RU" b="1" dirty="0" smtClean="0"/>
              <a:t>?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Альвеолы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Ореолы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Железы</a:t>
            </a:r>
          </a:p>
          <a:p>
            <a:endParaRPr lang="ru-RU" b="1" dirty="0"/>
          </a:p>
        </p:txBody>
      </p:sp>
      <p:pic>
        <p:nvPicPr>
          <p:cNvPr id="4100" name="Picture 4" descr="https://dropi.ru/img/uploads/test/2019-02-15/59b953c0d8b57f0766b5797020cbc2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27" y="259238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116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45202"/>
              </p:ext>
            </p:extLst>
          </p:nvPr>
        </p:nvGraphicFramePr>
        <p:xfrm>
          <a:off x="212436" y="1632384"/>
          <a:ext cx="6317673" cy="359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Молоко коровье пейте на здоровь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22" y="3792957"/>
            <a:ext cx="3487046" cy="26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8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/>
              <a:t>Антипартийная группа Маленкова, Кагановича, Молотова и примкнувшего к ним </a:t>
            </a:r>
            <a:r>
              <a:rPr lang="ru-RU" sz="3600" b="1" i="1" dirty="0" err="1"/>
              <a:t>Шепилова</a:t>
            </a:r>
            <a:r>
              <a:rPr lang="ru-RU" sz="3600" b="1" i="1" dirty="0"/>
              <a:t> — так называли тех, кто в 1957 г. попытался сместить Хрущева. А кем был </a:t>
            </a:r>
            <a:r>
              <a:rPr lang="ru-RU" sz="3600" b="1" i="1" dirty="0" err="1"/>
              <a:t>Шепилов</a:t>
            </a:r>
            <a:r>
              <a:rPr lang="ru-RU" sz="3600" b="1" i="1" dirty="0" smtClean="0"/>
              <a:t>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иностранных дел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сельского хозяйства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легкой промышленности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финансов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4557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Какой корабль в 1900 г. спустил на воду лично Николай II</a:t>
            </a:r>
            <a:r>
              <a:rPr lang="ru-RU" sz="3600" b="1" i="1" dirty="0" smtClean="0"/>
              <a:t>?</a:t>
            </a:r>
            <a:endParaRPr lang="ru-RU" sz="3600" b="1" i="1" dirty="0"/>
          </a:p>
          <a:p>
            <a:pPr marL="742950" indent="-742950">
              <a:buAutoNum type="arabicPeriod"/>
            </a:pPr>
            <a:r>
              <a:rPr lang="ru-RU" sz="3600" b="1" i="1" dirty="0" smtClean="0"/>
              <a:t>Броненосец «Потемкин»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Крейсер «Варяг»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Крейсер «Аврора»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Фрегат «Паллада»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6581" y="608068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Это знаменитая картина Алексея </a:t>
            </a:r>
            <a:r>
              <a:rPr lang="ru-RU" b="1" i="1" dirty="0" err="1"/>
              <a:t>Кившенко</a:t>
            </a:r>
            <a:r>
              <a:rPr lang="ru-RU" b="1" i="1" dirty="0"/>
              <a:t> «Совет в Филях». Кто сидит между </a:t>
            </a:r>
            <a:r>
              <a:rPr lang="ru-RU" b="1" i="1" dirty="0" err="1"/>
              <a:t>Беннигсеном</a:t>
            </a:r>
            <a:r>
              <a:rPr lang="ru-RU" b="1" i="1" dirty="0"/>
              <a:t> и Ермоловым</a:t>
            </a:r>
            <a:r>
              <a:rPr lang="ru-RU" b="1" i="1" dirty="0" smtClean="0"/>
              <a:t>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Карл Толь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Петр Коновницын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Иван Дибич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Николай Раевский </a:t>
            </a:r>
            <a:endParaRPr lang="ru-RU" b="1" i="1" dirty="0"/>
          </a:p>
        </p:txBody>
      </p:sp>
      <p:pic>
        <p:nvPicPr>
          <p:cNvPr id="2050" name="Picture 2" descr="https://diletant.media/upload/iblock/aef/aefe00229d3ee290600b2ee5d551d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64" y="2812182"/>
            <a:ext cx="7137906" cy="40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9869" y="1401977"/>
            <a:ext cx="11369964" cy="43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Выберите верные суждения о потребностях человека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+mn-lt"/>
              </a:rPr>
              <a:t>1.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 экзистенциальным потребностям относятся потребности в престиже и карьере.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Потребности – это необходимые для существования человека условия, нужды, на удовлетворение которых направлена любая человеческая деятельность.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Биологические потребности относятся ко вторичным потребностям.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Потребности являются одним из мотивов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Идеальные потребности выражаются в реализации потенциала и способностей личности.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94149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Термин «правовое государство» впервые употребил </a:t>
            </a:r>
            <a:r>
              <a:rPr lang="ru-RU" dirty="0" smtClean="0"/>
              <a:t>...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И.Кант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Т.Гоббс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Ш. Монтескье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Д.Локк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75683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4545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0549" y="626534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9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Если мысленно поместить все планеты солнечной системы в аквариум с водой, то одна из них </a:t>
            </a:r>
            <a:r>
              <a:rPr lang="ru-RU" b="1" dirty="0" smtClean="0"/>
              <a:t>всплывёт, какая?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Сатурн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Меркурий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Земля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YS Text Fallb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821" y="608068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9184"/>
              </p:ext>
            </p:extLst>
          </p:nvPr>
        </p:nvGraphicFramePr>
        <p:xfrm>
          <a:off x="4572001" y="101603"/>
          <a:ext cx="6640285" cy="54173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xmlns="" val="1118797722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4082411369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167296777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177696796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2887962999"/>
                    </a:ext>
                  </a:extLst>
                </a:gridCol>
              </a:tblGrid>
              <a:tr h="108346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329116"/>
                  </a:ext>
                </a:extLst>
              </a:tr>
              <a:tr h="108346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688951"/>
                  </a:ext>
                </a:extLst>
              </a:tr>
              <a:tr h="108346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147098"/>
                  </a:ext>
                </a:extLst>
              </a:tr>
              <a:tr h="108346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8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9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0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1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2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52625"/>
                  </a:ext>
                </a:extLst>
              </a:tr>
              <a:tr h="108346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3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4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5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6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7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16252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6659" y="101603"/>
            <a:ext cx="3518663" cy="10352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Математика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36319"/>
            <a:ext cx="3524213" cy="956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Биохимия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659" y="2294101"/>
            <a:ext cx="3513328" cy="9442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История</a:t>
            </a:r>
          </a:p>
          <a:p>
            <a:pPr algn="ctr"/>
            <a:r>
              <a:rPr lang="ru-RU" b="1" dirty="0" smtClean="0"/>
              <a:t> Обществознание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659" y="3332052"/>
            <a:ext cx="3513328" cy="981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Физика </a:t>
            </a:r>
          </a:p>
          <a:p>
            <a:pPr algn="ctr"/>
            <a:r>
              <a:rPr lang="ru-RU" b="1" dirty="0" smtClean="0"/>
              <a:t>Астрономия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763" y="4406947"/>
            <a:ext cx="3511994" cy="1008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/>
              <a:t>И</a:t>
            </a:r>
            <a:r>
              <a:rPr lang="ru-RU" b="1" dirty="0" smtClean="0"/>
              <a:t>нформатика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41537"/>
              </p:ext>
            </p:extLst>
          </p:nvPr>
        </p:nvGraphicFramePr>
        <p:xfrm>
          <a:off x="4572001" y="5518938"/>
          <a:ext cx="6640285" cy="10338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xmlns="" val="1575279538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201408965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352908574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1591811594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1875786442"/>
                    </a:ext>
                  </a:extLst>
                </a:gridCol>
              </a:tblGrid>
              <a:tr h="103381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28" action="ppaction://hlinksldjump"/>
                        </a:rPr>
                        <a:t>1</a:t>
                      </a:r>
                      <a:endParaRPr lang="ru-RU" sz="60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29" action="ppaction://hlinksldjump"/>
                        </a:rPr>
                        <a:t>2</a:t>
                      </a:r>
                      <a:endParaRPr lang="ru-RU" sz="60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30" action="ppaction://hlinksldjump"/>
                        </a:rPr>
                        <a:t>3</a:t>
                      </a:r>
                      <a:endParaRPr lang="ru-RU" sz="60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31" action="ppaction://hlinksldjump"/>
                        </a:rPr>
                        <a:t>4</a:t>
                      </a:r>
                      <a:endParaRPr lang="ru-RU" sz="60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32" action="ppaction://hlinksldjump"/>
                        </a:rPr>
                        <a:t>5</a:t>
                      </a:r>
                      <a:endParaRPr lang="ru-RU" sz="60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65573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6659" y="5518938"/>
            <a:ext cx="3511994" cy="1008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Русский язык</a:t>
            </a:r>
          </a:p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0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Ближайшая точка орбиты планеты к </a:t>
            </a:r>
            <a:r>
              <a:rPr lang="ru-RU" b="1" dirty="0" smtClean="0"/>
              <a:t>Солнцу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Апогей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Перигелий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Перигей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Апогелий</a:t>
            </a:r>
            <a:endParaRPr lang="ru-RU" b="1" dirty="0"/>
          </a:p>
        </p:txBody>
      </p:sp>
      <p:pic>
        <p:nvPicPr>
          <p:cNvPr id="6146" name="Picture 2" descr="https://avatars.mds.yandex.net/get-zen_doc/197997/pub_5d5c6f7a97b5d400ad6ab7f6_5d5d07e72f1e4409e4e3dc5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55" y="2182813"/>
            <a:ext cx="5974645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101" y="594149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4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Какая температура кипения воды на вершине горы </a:t>
            </a:r>
            <a:r>
              <a:rPr lang="ru-RU" sz="3200" b="1" i="1" dirty="0"/>
              <a:t>Э</a:t>
            </a:r>
            <a:r>
              <a:rPr lang="ru-RU" sz="3200" b="1" i="1" dirty="0" smtClean="0"/>
              <a:t>верест?</a:t>
            </a:r>
            <a:endParaRPr lang="ru-RU" sz="3200" b="1" i="1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68°С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101,4°С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100°С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98,6</a:t>
            </a:r>
            <a:r>
              <a:rPr lang="ru-RU" dirty="0"/>
              <a:t>°С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10 фактов про Эверест, которых вы еще не зна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07" y="2574566"/>
            <a:ext cx="5167265" cy="38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1677" y="575683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326529"/>
              </p:ext>
            </p:extLst>
          </p:nvPr>
        </p:nvGraphicFramePr>
        <p:xfrm>
          <a:off x="701964" y="1600202"/>
          <a:ext cx="10880436" cy="300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76269" y="588695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12269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" y="604239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8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/>
              <a:t>Динамическая математическая модель: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упрощенное </a:t>
            </a:r>
            <a:r>
              <a:rPr lang="ru-RU" dirty="0"/>
              <a:t>представление или абстракция действительности.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используются для оценки сценариев, которые меняются во времени.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наименее абстрактная модель — является физической копией системы, обычно в отличном от оригинала масштабе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воспроизводит простой «снимок» (или «слепок») ситуации.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02411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8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/>
              <a:t>Принципиальное отличие межсетевых экранов (МЭ) от систем обнаружения атак (СОВ)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МЭ </a:t>
            </a:r>
            <a:r>
              <a:rPr lang="ru-RU" dirty="0"/>
              <a:t>были разработаны для активной или пассивной защиты, а СОВ – для активного или пассивного обнаружения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МЭ были разработаны для активного или пассивного обнаружения, а СОВ – для активной или пассивной защиты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МЭ работают только на сетевом уровне, а СОВ – еще и на физическом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124061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9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/>
              <a:t>KDE, GNOME, </a:t>
            </a:r>
            <a:r>
              <a:rPr lang="ru-RU" sz="3600" b="1" i="1" dirty="0" err="1"/>
              <a:t>Xfce</a:t>
            </a:r>
            <a:r>
              <a:rPr lang="ru-RU" sz="3600" b="1" i="1" dirty="0"/>
              <a:t> — это названия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оболочек </a:t>
            </a:r>
            <a:r>
              <a:rPr lang="ru-RU" dirty="0"/>
              <a:t>операционной системы </a:t>
            </a:r>
            <a:r>
              <a:rPr lang="ru-RU" dirty="0" err="1"/>
              <a:t>Linux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операционных систем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графических редакторов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браузеров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сред разработки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/>
              <a:t>Автор эскиза механического тринадцатиразрядного суммирующего счётного устройства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Ленардо</a:t>
            </a:r>
            <a:r>
              <a:rPr lang="ru-RU" dirty="0" smtClean="0"/>
              <a:t> </a:t>
            </a:r>
            <a:r>
              <a:rPr lang="ru-RU" dirty="0"/>
              <a:t>да Винчи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Вильгельм </a:t>
            </a:r>
            <a:r>
              <a:rPr lang="ru-RU" dirty="0" err="1"/>
              <a:t>Шиккард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Готфрид Лейбниц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Чарльз Беббидж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014966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8" y="1417639"/>
            <a:ext cx="9402618" cy="5356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автор известных крылатых выражений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"Униженные </a:t>
            </a:r>
            <a:r>
              <a:rPr lang="ru-RU" dirty="0"/>
              <a:t>и оскорбленные". </a:t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С корабля на бал". </a:t>
            </a:r>
            <a:br>
              <a:rPr lang="ru-RU" dirty="0"/>
            </a:b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Луч света в темном царстве". </a:t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Пришел, увидел, победил". </a:t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Король-то — голый</a:t>
            </a:r>
            <a:r>
              <a:rPr lang="ru-RU" dirty="0" smtClean="0"/>
              <a:t>!"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Быть или не быть</a:t>
            </a:r>
            <a:r>
              <a:rPr lang="ru-RU" dirty="0" smtClean="0"/>
              <a:t>?"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</a:t>
            </a:r>
            <a:r>
              <a:rPr lang="ru-RU" dirty="0"/>
              <a:t>Рожденный ползать летать не может".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07581" y="605154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Каким термином обозначается изображение внутреннего состояния персонажа, его душевных движений через внешнее описание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1.Внутренний монолог</a:t>
            </a:r>
          </a:p>
          <a:p>
            <a:pPr marL="0" indent="0">
              <a:buNone/>
            </a:pPr>
            <a:r>
              <a:rPr lang="ru-RU" sz="2400" dirty="0" smtClean="0"/>
              <a:t>2.Характер</a:t>
            </a:r>
          </a:p>
          <a:p>
            <a:pPr marL="0" indent="0">
              <a:buNone/>
            </a:pPr>
            <a:r>
              <a:rPr lang="ru-RU" sz="2400" dirty="0" smtClean="0"/>
              <a:t>3.Рефлексия</a:t>
            </a:r>
          </a:p>
          <a:p>
            <a:pPr marL="0" indent="0">
              <a:buNone/>
            </a:pPr>
            <a:r>
              <a:rPr lang="ru-RU" sz="2400" dirty="0" smtClean="0"/>
              <a:t>4.Психологизм</a:t>
            </a:r>
          </a:p>
          <a:p>
            <a:endParaRPr lang="ru-RU" b="1" dirty="0"/>
          </a:p>
        </p:txBody>
      </p:sp>
      <p:pic>
        <p:nvPicPr>
          <p:cNvPr id="8194" name="Picture 2" descr="https://img.playbuzz.com/image/upload/ar_1.5,c_crop/q_auto:good,f_auto,fl_lossy,w_640,c_limit,e_sharpen/v1564671970/sstcgusjtk9irm5hr7x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83" y="260248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" y="612406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63535"/>
              </p:ext>
            </p:extLst>
          </p:nvPr>
        </p:nvGraphicFramePr>
        <p:xfrm>
          <a:off x="487680" y="1600201"/>
          <a:ext cx="11094720" cy="300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5182862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32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 какой пьесе Булгакова в газете «Правда» была напечатана разгромная статья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1. «Кабала святош»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«Собачье сердце»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«Зойкина квартира»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«Иван Васильевич»</a:t>
            </a:r>
            <a:endParaRPr lang="ru-RU" sz="2400" dirty="0"/>
          </a:p>
        </p:txBody>
      </p:sp>
      <p:pic>
        <p:nvPicPr>
          <p:cNvPr id="9220" name="Picture 4" descr="https://img.playbuzz.com/image/upload/ar_1.5,c_crop/q_auto:good,f_auto,fl_lossy,w_640,c_limit,e_sharpen/v1564672709/jq7jdxhtborbx2tvsof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131434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" y="5939395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 </a:t>
            </a:r>
            <a:r>
              <a:rPr lang="ru-RU" sz="3200" b="1" i="1" dirty="0"/>
              <a:t>Какое из этих слов имеет только одно значение</a:t>
            </a:r>
            <a:r>
              <a:rPr lang="ru-RU" sz="3200" b="1" i="1" dirty="0" smtClean="0"/>
              <a:t>?</a:t>
            </a:r>
            <a:endParaRPr lang="ru-RU" sz="3200" b="1" i="1" dirty="0"/>
          </a:p>
          <a:p>
            <a:pPr marL="0" indent="0">
              <a:buNone/>
            </a:pPr>
            <a:r>
              <a:rPr lang="ru-RU" sz="3200" b="1" i="1" dirty="0" smtClean="0"/>
              <a:t>1.Шотландка</a:t>
            </a:r>
          </a:p>
          <a:p>
            <a:pPr marL="0" indent="0">
              <a:buNone/>
            </a:pPr>
            <a:r>
              <a:rPr lang="ru-RU" sz="3200" b="1" i="1" dirty="0" smtClean="0"/>
              <a:t>2.Немка</a:t>
            </a:r>
          </a:p>
          <a:p>
            <a:pPr marL="0" indent="0">
              <a:buNone/>
            </a:pPr>
            <a:r>
              <a:rPr lang="ru-RU" sz="3200" b="1" i="1" dirty="0" smtClean="0"/>
              <a:t>3.Француженка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1677" y="6124061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Какое </a:t>
            </a:r>
            <a:r>
              <a:rPr lang="ru-RU" sz="3200" b="1" i="1" dirty="0"/>
              <a:t>из этих выражений обособляется запятыми</a:t>
            </a:r>
            <a:r>
              <a:rPr lang="ru-RU" sz="3200" b="1" i="1" dirty="0" smtClean="0"/>
              <a:t>?</a:t>
            </a:r>
            <a:endParaRPr lang="ru-RU" sz="3200" b="1" i="1" dirty="0"/>
          </a:p>
          <a:p>
            <a:pPr marL="0" indent="0">
              <a:buNone/>
            </a:pPr>
            <a:r>
              <a:rPr lang="ru-RU" sz="3200" b="1" i="1" dirty="0" smtClean="0"/>
              <a:t>1. В то же время</a:t>
            </a:r>
          </a:p>
          <a:p>
            <a:pPr marL="0" indent="0">
              <a:buNone/>
            </a:pPr>
            <a:r>
              <a:rPr lang="ru-RU" sz="3200" b="1" i="1" dirty="0" smtClean="0"/>
              <a:t>2.По всей видимости</a:t>
            </a:r>
          </a:p>
          <a:p>
            <a:pPr marL="0" indent="0">
              <a:buNone/>
            </a:pPr>
            <a:r>
              <a:rPr lang="ru-RU" sz="3200" b="1" i="1" dirty="0" smtClean="0"/>
              <a:t>3. В итоге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509" y="612616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" name="Picture 6" descr="Эратосфен — биография, факты из жизни,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4619752"/>
            <a:ext cx="249936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b="1" i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12064" y="2203704"/>
            <a:ext cx="11137392" cy="2240280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Учёный, наиболее известным достижением которого стало «решето» для отсеивания простых чисел - </a:t>
            </a:r>
            <a:r>
              <a:rPr lang="ru-RU" sz="4400" b="1" i="1" dirty="0" smtClean="0"/>
              <a:t>Эратосфен</a:t>
            </a:r>
            <a:endParaRPr lang="ru-RU" sz="4400" dirty="0"/>
          </a:p>
        </p:txBody>
      </p:sp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600" b="1" i="1" dirty="0" smtClean="0"/>
              <a:t>Великий учёный, чьё имя теперь носит прямоугольная система координат – </a:t>
            </a:r>
            <a:r>
              <a:rPr lang="ru-RU" sz="3600" b="1" i="1" u="sng" dirty="0" smtClean="0"/>
              <a:t>Р.Декарт</a:t>
            </a:r>
          </a:p>
          <a:p>
            <a:endParaRPr lang="ru-RU" dirty="0"/>
          </a:p>
        </p:txBody>
      </p:sp>
      <p:pic>
        <p:nvPicPr>
          <p:cNvPr id="4" name="Picture 2" descr="Декарт, Рене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9" y="2772094"/>
            <a:ext cx="3127249" cy="38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резентация &quot;Метод координат в пространстве. Прямоугольная систем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0" y="2889887"/>
            <a:ext cx="6904846" cy="3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" name="Picture 2" descr="Конус. Формулы, признаки и свойст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26" y="1673352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813816" y="1655064"/>
            <a:ext cx="6053328" cy="4901184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5400" dirty="0" smtClean="0"/>
              <a:t>Переведите на древнегреческий язык слова «сосновая шишка» </a:t>
            </a:r>
            <a:r>
              <a:rPr lang="ru-RU" sz="5400" b="1" i="1" u="sng" dirty="0" smtClean="0"/>
              <a:t>- Конус</a:t>
            </a:r>
            <a:endParaRPr lang="ru-RU" sz="5400" b="1" i="1" u="sng" dirty="0"/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600" b="1" i="1" dirty="0" smtClean="0"/>
              <a:t>Наука, изучающая свойства фигур на плоскости</a:t>
            </a:r>
            <a:r>
              <a:rPr lang="ru-RU" sz="3600" dirty="0" smtClean="0"/>
              <a:t>- </a:t>
            </a:r>
            <a:r>
              <a:rPr lang="ru-RU" sz="3600" b="1" i="1" u="sng" dirty="0" smtClean="0"/>
              <a:t>планиметрия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Picture 2" descr="Геометрическая фигур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73" y="2656531"/>
            <a:ext cx="5301487" cy="39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143000" y="2130552"/>
            <a:ext cx="9738360" cy="3593592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6000" dirty="0" smtClean="0"/>
              <a:t>«Математика - царица наук, а арифметика — царица математики». ©К.Гаусс </a:t>
            </a:r>
            <a:endParaRPr lang="ru-RU" sz="6000" dirty="0"/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pic>
        <p:nvPicPr>
          <p:cNvPr id="4" name="Picture 2" descr="Основные отличия пищевой моли от платяной: как с ней бороться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38" y="2695797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9299" y="2037326"/>
            <a:ext cx="8674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/>
              <a:t>Платяная моль вредна в то время, когда она: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1241" y="2951726"/>
            <a:ext cx="4207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/>
              <a:t>1. Взрослое насекомое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6101" y="3582662"/>
            <a:ext cx="1975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/>
              <a:t>2. Куколка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9620" y="4277606"/>
            <a:ext cx="2076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</a:rPr>
              <a:t>3. Личинка</a:t>
            </a:r>
            <a:endParaRPr lang="ru-RU" sz="3200" dirty="0"/>
          </a:p>
        </p:txBody>
      </p:sp>
      <p:pic>
        <p:nvPicPr>
          <p:cNvPr id="9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3096767" y="4268218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право стрелка 9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87040" y="1938528"/>
            <a:ext cx="7296912" cy="3675888"/>
            <a:chOff x="2756915" y="425037"/>
            <a:chExt cx="7296912" cy="3675888"/>
          </a:xfrm>
        </p:grpSpPr>
        <p:sp>
          <p:nvSpPr>
            <p:cNvPr id="6" name="Пятиугольник 5"/>
            <p:cNvSpPr/>
            <p:nvPr/>
          </p:nvSpPr>
          <p:spPr>
            <a:xfrm rot="10800000">
              <a:off x="2756915" y="425037"/>
              <a:ext cx="7296912" cy="367588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ятиугольник 4"/>
            <p:cNvSpPr/>
            <p:nvPr/>
          </p:nvSpPr>
          <p:spPr>
            <a:xfrm rot="21600000">
              <a:off x="3675890" y="425037"/>
              <a:ext cx="6377937" cy="367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0965" tIns="125730" rIns="234696" bIns="125730" numCol="1" spcCol="1270" anchor="t" anchorCtr="0">
              <a:noAutofit/>
            </a:bodyPr>
            <a:lstStyle/>
            <a:p>
              <a:pPr lvl="0" algn="l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/>
                <a:t>Скипидар является продуктом переработки:</a:t>
              </a:r>
              <a:endParaRPr lang="ru-RU" sz="3300" kern="1200" dirty="0"/>
            </a:p>
            <a:p>
              <a:pPr marL="228600" lvl="1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600" kern="1200" dirty="0" smtClean="0"/>
                <a:t>нефти</a:t>
              </a:r>
              <a:br>
                <a:rPr lang="ru-RU" sz="2600" kern="1200" dirty="0" smtClean="0"/>
              </a:br>
              <a:endParaRPr lang="ru-RU" sz="2600" kern="1200" dirty="0"/>
            </a:p>
            <a:p>
              <a:pPr marL="228600" lvl="1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600" kern="1200" dirty="0" smtClean="0"/>
                <a:t>древесины</a:t>
              </a:r>
              <a:br>
                <a:rPr lang="ru-RU" sz="2600" kern="1200" dirty="0" smtClean="0"/>
              </a:br>
              <a:endParaRPr lang="ru-RU" sz="2600" kern="1200" dirty="0"/>
            </a:p>
            <a:p>
              <a:pPr marL="228600" lvl="1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600" kern="1200" dirty="0" smtClean="0"/>
                <a:t>каменного угля.</a:t>
              </a:r>
              <a:endParaRPr lang="ru-RU" sz="2600" kern="1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33728" y="2057400"/>
            <a:ext cx="3697224" cy="3429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7440167" y="3780886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гнутая вправо стрелка 8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/>
              <a:t>Великий учёный, чьё имя теперь носит прямоугольная система координат?</a:t>
            </a:r>
          </a:p>
        </p:txBody>
      </p:sp>
      <p:pic>
        <p:nvPicPr>
          <p:cNvPr id="10242" name="Picture 2" descr="Презентация &quot;Метод координат в пространстве. Прямоугольная систем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30" y="2724727"/>
            <a:ext cx="6904846" cy="3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485" y="6126164"/>
            <a:ext cx="1391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8952" y="1828800"/>
            <a:ext cx="10369296" cy="914400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/>
              <a:t>Малахит — это: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3232" y="2935224"/>
            <a:ext cx="10442448" cy="896112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/>
              <a:t>1.лак для покрытия деревянных изделий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31520" y="4096512"/>
            <a:ext cx="10424160" cy="795528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/>
              <a:t>2.медная 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3129278" y="4188578"/>
            <a:ext cx="610617" cy="6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22376" y="5047488"/>
            <a:ext cx="10396728" cy="832104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/>
              <a:t>3.отходы цинкового производства</a:t>
            </a:r>
            <a:endParaRPr lang="ru-RU" sz="2800" dirty="0"/>
          </a:p>
        </p:txBody>
      </p:sp>
      <p:sp>
        <p:nvSpPr>
          <p:cNvPr id="9" name="Выгнутая вправо стрелка 8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Как называется пузырьковидное образование в лёгких, оплетённое сетью капилляров?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Альвеолы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Ореолы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Железы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879343" y="2534922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ropi.ru/img/uploads/test/2019-02-15/59b953c0d8b57f0766b5797020cbc2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23" y="268449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9456" y="347472"/>
            <a:ext cx="6437376" cy="3584448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/>
              <a:t>Как можно на некоторое время предохранить молоко от прокисания при температуре летнего дня?</a:t>
            </a:r>
            <a:endParaRPr lang="ru-RU" sz="4000" dirty="0"/>
          </a:p>
        </p:txBody>
      </p:sp>
      <p:pic>
        <p:nvPicPr>
          <p:cNvPr id="5" name="Picture 2" descr="Молоко коровье пейте на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55" y="4051049"/>
            <a:ext cx="3491345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050024" y="2679192"/>
            <a:ext cx="4745736" cy="335584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Сосуд с молоком нужно поставить в таз с водой и накрыть салфеткой так, чтобы её края находились в воде. Вода, поднимаясь по салфетке, будет испаряться. Испарение - процесс эндотермический, поэтому молоко в сосуде будет охлаждаться.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Антипартийная группа Маленкова, Кагановича, Молотова и примкнувшего к ним </a:t>
            </a:r>
            <a:r>
              <a:rPr lang="ru-RU" b="1" i="1" dirty="0" err="1" smtClean="0"/>
              <a:t>Шепилова</a:t>
            </a:r>
            <a:r>
              <a:rPr lang="ru-RU" b="1" i="1" dirty="0" smtClean="0"/>
              <a:t> — так называли тех, кто в 1957 г. попытался сместить Хрущева. А кем был </a:t>
            </a:r>
            <a:r>
              <a:rPr lang="ru-RU" b="1" i="1" dirty="0" err="1" smtClean="0"/>
              <a:t>Шепилов</a:t>
            </a:r>
            <a:r>
              <a:rPr lang="ru-RU" b="1" i="1" dirty="0" smtClean="0"/>
              <a:t>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иностранных дел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сельского хозяйства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легкой промышленности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Министром финансов</a:t>
            </a:r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7425943" y="3968498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Какой корабль в 1900 г. спустил на воду лично Николай II</a:t>
            </a:r>
            <a:r>
              <a:rPr lang="ru-RU" sz="3600" b="1" i="1" dirty="0" smtClean="0"/>
              <a:t>?</a:t>
            </a:r>
            <a:endParaRPr lang="ru-RU" sz="3600" b="1" i="1" dirty="0"/>
          </a:p>
          <a:p>
            <a:pPr marL="742950" indent="-742950">
              <a:buAutoNum type="arabicPeriod"/>
            </a:pPr>
            <a:r>
              <a:rPr lang="ru-RU" sz="3600" b="1" i="1" dirty="0" smtClean="0"/>
              <a:t>Броненосец «Потемкин»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Крейсер «Варяг»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Крейсер «Аврора»</a:t>
            </a:r>
          </a:p>
          <a:p>
            <a:pPr marL="742950" indent="-742950">
              <a:buAutoNum type="arabicPeriod"/>
            </a:pPr>
            <a:r>
              <a:rPr lang="ru-RU" sz="3600" b="1" i="1" dirty="0" smtClean="0"/>
              <a:t>Фрегат «Паллада»</a:t>
            </a:r>
            <a:endParaRPr lang="ru-RU" sz="3600" b="1" i="1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5293359" y="4074162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рейсер &quot;Аврора&quot;: пример памяти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2941898"/>
            <a:ext cx="3935097" cy="29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Это знаменитая картина Алексея </a:t>
            </a:r>
            <a:r>
              <a:rPr lang="ru-RU" b="1" i="1" dirty="0" err="1" smtClean="0"/>
              <a:t>Кившенко</a:t>
            </a:r>
            <a:r>
              <a:rPr lang="ru-RU" b="1" i="1" dirty="0" smtClean="0"/>
              <a:t> «Совет в Филях». Кто сидит между </a:t>
            </a:r>
            <a:r>
              <a:rPr lang="ru-RU" b="1" i="1" dirty="0" err="1" smtClean="0"/>
              <a:t>Беннигсеном</a:t>
            </a:r>
            <a:r>
              <a:rPr lang="ru-RU" b="1" i="1" dirty="0" smtClean="0"/>
              <a:t> и Ермоловым?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Карл Толь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Петр Коновницын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Иван Дибич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Николай Раевский 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844799" y="2514602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iletant.media/upload/iblock/aef/aefe00229d3ee290600b2ee5d551de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72" y="2629302"/>
            <a:ext cx="7137906" cy="40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Выберите верные суждения о потребностях человека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1.К экзистенциальным потребностям относятся потребности в престиже и карьере.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dirty="0" smtClean="0">
                <a:solidFill>
                  <a:schemeClr val="accent3"/>
                </a:solidFill>
              </a:rPr>
              <a:t>Потребности – это необходимые для существования человека условия, нужды, на удовлетворение которых направлена любая человеческая деятельность.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altLang="ru-RU" dirty="0" smtClean="0">
                <a:solidFill>
                  <a:srgbClr val="000000"/>
                </a:solidFill>
              </a:rPr>
              <a:t>Биологические потребности относятся ко вторичным потребностям.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ru-RU" altLang="ru-RU" dirty="0" smtClean="0">
                <a:solidFill>
                  <a:schemeClr val="accent3"/>
                </a:solidFill>
              </a:rPr>
              <a:t>Потребности являются одним из мотивов деятельности.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ru-RU" altLang="ru-RU" dirty="0" smtClean="0">
                <a:solidFill>
                  <a:schemeClr val="accent3"/>
                </a:solidFill>
              </a:rPr>
              <a:t>Идеальные потребности выражаются в реализации потенциала и способностей личности.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YS Text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История и Обществознание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 «правовое государство» впервые употребил ...</a:t>
            </a:r>
          </a:p>
          <a:p>
            <a:pPr marL="514350" indent="-514350">
              <a:buAutoNum type="arabicPeriod"/>
            </a:pPr>
            <a:r>
              <a:rPr lang="ru-RU" dirty="0" smtClean="0"/>
              <a:t>И.Кант</a:t>
            </a:r>
          </a:p>
          <a:p>
            <a:pPr marL="514350" indent="-514350">
              <a:buAutoNum type="arabicPeriod"/>
            </a:pPr>
            <a:r>
              <a:rPr lang="ru-RU" dirty="0" smtClean="0"/>
              <a:t>Т.Гоббс</a:t>
            </a:r>
          </a:p>
          <a:p>
            <a:pPr marL="514350" indent="-514350">
              <a:buAutoNum type="arabicPeriod"/>
            </a:pPr>
            <a:r>
              <a:rPr lang="ru-RU" dirty="0" smtClean="0"/>
              <a:t>Ш. Монтескье</a:t>
            </a:r>
          </a:p>
          <a:p>
            <a:pPr marL="514350" indent="-514350">
              <a:buAutoNum type="arabicPeriod"/>
            </a:pPr>
            <a:r>
              <a:rPr lang="ru-RU" dirty="0" smtClean="0"/>
              <a:t>Д.Локк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299206" y="2091572"/>
            <a:ext cx="608585" cy="6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41248" y="1563624"/>
            <a:ext cx="10469880" cy="500176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3600" dirty="0" smtClean="0"/>
              <a:t>Точное время астрономы определяют, наблюдая за движениями: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9616" y="3429000"/>
            <a:ext cx="8951976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СОЛНЦА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0472" y="4361688"/>
            <a:ext cx="8961120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ЛУНЫ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6192" y="5266944"/>
            <a:ext cx="8961120" cy="72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ЗВЕЗД</a:t>
            </a:r>
            <a:endParaRPr lang="ru-RU" sz="4800" dirty="0"/>
          </a:p>
        </p:txBody>
      </p:sp>
      <p:pic>
        <p:nvPicPr>
          <p:cNvPr id="8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7057135" y="5295394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гнутая вправо стрелка 8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Если мысленно поместить все планеты солнечной системы в аквариум с водой, то одна из них всплывёт, какая?</a:t>
            </a:r>
          </a:p>
          <a:p>
            <a:r>
              <a:rPr lang="ru-RU" b="1" i="1" u="sng" dirty="0" smtClean="0"/>
              <a:t>Плотность Сатурна 690 кг/м3. Сатурн мог бы плавать и на бензине.</a:t>
            </a:r>
          </a:p>
          <a:p>
            <a:endParaRPr lang="ru-RU" dirty="0"/>
          </a:p>
        </p:txBody>
      </p:sp>
      <p:pic>
        <p:nvPicPr>
          <p:cNvPr id="4" name="Picture 6" descr="Сатурн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85" y="3179444"/>
            <a:ext cx="5987263" cy="32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565686"/>
              </p:ext>
            </p:extLst>
          </p:nvPr>
        </p:nvGraphicFramePr>
        <p:xfrm>
          <a:off x="701964" y="1600202"/>
          <a:ext cx="10880435" cy="322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1964" y="585037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Ближайшая точка орбиты планеты к Солнцу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Апогей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Перигелий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Перигей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/>
              <a:t>Апогелий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924047" y="2942338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zen_doc/197997/pub_5d5c6f7a97b5d400ad6ab7f6_5d5d07e72f1e4409e4e3dc5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63" y="2301685"/>
            <a:ext cx="5974645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Какая температура кипения воды на вершине горы Эверест?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68°С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101,4°С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100°С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98,6°С</a:t>
            </a:r>
          </a:p>
          <a:p>
            <a:endParaRPr lang="ru-RU" dirty="0" smtClean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009647" y="2027938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 фактов про Эверест, которых вы еще не зна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11" y="2135654"/>
            <a:ext cx="5167265" cy="38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Физика и Астрономия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13232" y="1426464"/>
            <a:ext cx="4288536" cy="48828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dirty="0" smtClean="0"/>
              <a:t>Эта женщина в виде исключения дважды была лауреатом Нобелевской премии- </a:t>
            </a:r>
            <a:r>
              <a:rPr lang="ru-RU" sz="3600" b="1" i="1" u="sng" dirty="0" smtClean="0"/>
              <a:t>Мария Склодовская–Кюри</a:t>
            </a:r>
            <a:endParaRPr lang="ru-RU" sz="3600" b="1" i="1" u="sng" dirty="0"/>
          </a:p>
        </p:txBody>
      </p:sp>
      <p:pic>
        <p:nvPicPr>
          <p:cNvPr id="5" name="Picture 2" descr="Склодовская-Кюри, Мария — Википед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 r="835" b="10181"/>
          <a:stretch/>
        </p:blipFill>
        <p:spPr bwMode="auto">
          <a:xfrm>
            <a:off x="6989475" y="1773937"/>
            <a:ext cx="3935515" cy="46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58368" y="1609344"/>
            <a:ext cx="10762488" cy="100584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200" dirty="0" smtClean="0"/>
              <a:t>Буквенный текст может быть передан по проводам с помощью:</a:t>
            </a:r>
          </a:p>
          <a:p>
            <a:pPr algn="just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31520" y="2770632"/>
            <a:ext cx="10661904" cy="8686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/>
              <a:t>1.телетайпа</a:t>
            </a:r>
            <a:endParaRPr lang="ru-RU" sz="32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49808" y="3803904"/>
            <a:ext cx="10625328" cy="8869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/>
              <a:t>2.прототипа</a:t>
            </a:r>
          </a:p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95528" y="4846320"/>
            <a:ext cx="10597896" cy="95097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/>
              <a:t>3.логотипа.</a:t>
            </a:r>
          </a:p>
          <a:p>
            <a:pPr algn="ctr"/>
            <a:endParaRPr lang="ru-RU" dirty="0"/>
          </a:p>
        </p:txBody>
      </p:sp>
      <p:pic>
        <p:nvPicPr>
          <p:cNvPr id="10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943351" y="2885810"/>
            <a:ext cx="680719" cy="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гнутая вправо стрелка 10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Динамическая математическая модель: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упрощенное представление или абстракция действительности.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используются для оценки сценариев, которые меняются во времени.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наименее абстрактная модель — является физической копией системы, обычно в отличном от оригинала масштабе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воспроизводит простой «снимок» (или «слепок») ситуации</a:t>
            </a:r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10505438" y="2844224"/>
            <a:ext cx="558801" cy="56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Принципиальное отличие межсетевых экранов (МЭ) от систем обнаружения атак (СОВ)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МЭ были разработаны для активной или пассивной защиты, а СОВ – для активного или пассивного обнаружения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МЭ были разработаны для активного или пассивного обнаружения, а СОВ – для активной или пассивной защиты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МЭ работают только на сетевом уровне, а СОВ – еще и на физическом</a:t>
            </a:r>
          </a:p>
          <a:p>
            <a:endParaRPr lang="ru-RU" dirty="0"/>
          </a:p>
        </p:txBody>
      </p:sp>
      <p:pic>
        <p:nvPicPr>
          <p:cNvPr id="5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8320022" y="3146058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KDE, GNOME, </a:t>
            </a:r>
            <a:r>
              <a:rPr lang="ru-RU" sz="3600" b="1" i="1" dirty="0" err="1" smtClean="0"/>
              <a:t>Xfce</a:t>
            </a:r>
            <a:r>
              <a:rPr lang="ru-RU" sz="3600" b="1" i="1" dirty="0" smtClean="0"/>
              <a:t> — это названия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оболочек операционной системы </a:t>
            </a:r>
            <a:r>
              <a:rPr lang="ru-RU" dirty="0" err="1" smtClean="0"/>
              <a:t>Linux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операционных систем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графических редакторов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браузеров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сред разработки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7341614" y="2286522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Автор эскиза механического тринадцатиразрядного суммирующего счётного устройства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Ленардо</a:t>
            </a:r>
            <a:r>
              <a:rPr lang="ru-RU" dirty="0" smtClean="0"/>
              <a:t> да Винчи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Вильгельм </a:t>
            </a:r>
            <a:r>
              <a:rPr lang="ru-RU" dirty="0" err="1" smtClean="0"/>
              <a:t>Шиккард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Готфрид Лейбниц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Чарльз Беббидж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4150358" y="2496834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еонардо да Винчи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10" y="2702618"/>
            <a:ext cx="3524252" cy="34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автор известных крылатых выражений:</a:t>
            </a:r>
          </a:p>
          <a:p>
            <a:pPr marL="0" indent="0">
              <a:buNone/>
            </a:pPr>
            <a:r>
              <a:rPr lang="ru-RU" dirty="0" smtClean="0"/>
              <a:t>"Униженные и оскорбленные". (Ф. М. Достоевский)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"С корабля на бал". (А. С. Грибоедов)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"Луч света в темном царстве". (Л. Н. Добролюбов)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"Пришел, увидел, победил". (К. Ю. Цезарь)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"Король-то — голый!" (Т. X. Андерсен)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"Быть или не быть?" (В. Шекспир)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"Рожденный ползать летать не может". (М. Горький)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Каким термином обозначается изображение внутреннего состояния персонажа, его душевных движений через внешнее описание?</a:t>
            </a:r>
          </a:p>
          <a:p>
            <a:pPr marL="0" indent="0">
              <a:buNone/>
            </a:pPr>
            <a:r>
              <a:rPr lang="ru-RU" sz="2400" dirty="0" smtClean="0"/>
              <a:t>1.Внутренний монолог</a:t>
            </a:r>
          </a:p>
          <a:p>
            <a:pPr marL="0" indent="0">
              <a:buNone/>
            </a:pPr>
            <a:r>
              <a:rPr lang="ru-RU" sz="2400" dirty="0" smtClean="0"/>
              <a:t>2.Характер</a:t>
            </a:r>
          </a:p>
          <a:p>
            <a:pPr marL="0" indent="0">
              <a:buNone/>
            </a:pPr>
            <a:r>
              <a:rPr lang="ru-RU" sz="2400" dirty="0" smtClean="0"/>
              <a:t>3.Рефлексия</a:t>
            </a:r>
          </a:p>
          <a:p>
            <a:pPr marL="0" indent="0">
              <a:buNone/>
            </a:pPr>
            <a:r>
              <a:rPr lang="ru-RU" sz="2400" dirty="0" smtClean="0"/>
              <a:t>4.Психологизм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2733038" y="3795282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playbuzz.com/image/upload/ar_1.5,c_crop/q_auto:good,f_auto,fl_lossy,w_640,c_limit,e_sharpen/v1564671970/sstcgusjtk9irm5hr7x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83" y="260248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/>
              <a:t>Наука, изучающая свойства фигур на плоскости</a:t>
            </a:r>
            <a:r>
              <a:rPr lang="ru-RU" dirty="0"/>
              <a:t>?</a:t>
            </a:r>
          </a:p>
        </p:txBody>
      </p:sp>
      <p:pic>
        <p:nvPicPr>
          <p:cNvPr id="11266" name="Picture 2" descr="Геометрическая фигур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57" y="2600327"/>
            <a:ext cx="5461771" cy="40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797" y="5667494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3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О какой пьесе Булгакова в газете «Правда» была напечатана разгромная статья?</a:t>
            </a:r>
          </a:p>
          <a:p>
            <a:pPr marL="0" indent="0">
              <a:buNone/>
            </a:pPr>
            <a:r>
              <a:rPr lang="ru-RU" sz="2400" dirty="0" smtClean="0"/>
              <a:t>1. «Кабала святош»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«Собачье сердце»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«Зойкина квартира»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«Иван Васильевич»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3281678" y="2542554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.playbuzz.com/image/upload/ar_1.5,c_crop/q_auto:good,f_auto,fl_lossy,w_640,c_limit,e_sharpen/v1564672709/jq7jdxhtborbx2tvso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131434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Какое из этих слов имеет только одно значение?</a:t>
            </a:r>
          </a:p>
          <a:p>
            <a:pPr marL="0" indent="0">
              <a:buNone/>
            </a:pPr>
            <a:r>
              <a:rPr lang="ru-RU" b="1" i="1" dirty="0" smtClean="0"/>
              <a:t>1.Шотландка</a:t>
            </a:r>
          </a:p>
          <a:p>
            <a:pPr marL="0" indent="0">
              <a:buNone/>
            </a:pPr>
            <a:r>
              <a:rPr lang="ru-RU" b="1" i="1" dirty="0" smtClean="0"/>
              <a:t>2.Немка</a:t>
            </a:r>
          </a:p>
          <a:p>
            <a:pPr marL="0" indent="0">
              <a:buNone/>
            </a:pPr>
            <a:r>
              <a:rPr lang="ru-RU" b="1" i="1" dirty="0" smtClean="0"/>
              <a:t>3.Француженка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3263390" y="3182634"/>
            <a:ext cx="549657" cy="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Какое из этих выражений обособляется запятыми?</a:t>
            </a:r>
          </a:p>
          <a:p>
            <a:pPr marL="0" indent="0">
              <a:buNone/>
            </a:pPr>
            <a:r>
              <a:rPr lang="ru-RU" b="1" i="1" dirty="0" smtClean="0"/>
              <a:t>1. В то же время</a:t>
            </a:r>
          </a:p>
          <a:p>
            <a:pPr marL="0" indent="0">
              <a:buNone/>
            </a:pPr>
            <a:r>
              <a:rPr lang="ru-RU" b="1" i="1" dirty="0" smtClean="0"/>
              <a:t>2.По всей видимости</a:t>
            </a:r>
          </a:p>
          <a:p>
            <a:pPr marL="0" indent="0">
              <a:buNone/>
            </a:pPr>
            <a:r>
              <a:rPr lang="ru-RU" b="1" i="1" dirty="0" smtClean="0"/>
              <a:t>3. В итоге</a:t>
            </a:r>
          </a:p>
          <a:p>
            <a:endParaRPr lang="ru-RU" dirty="0"/>
          </a:p>
        </p:txBody>
      </p:sp>
      <p:pic>
        <p:nvPicPr>
          <p:cNvPr id="4" name="Picture 10" descr="Галочка Компьютерные иконки Круг, круг, угол, логотип, трава p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-1" r="22785" b="878"/>
          <a:stretch/>
        </p:blipFill>
        <p:spPr bwMode="auto">
          <a:xfrm flipH="1">
            <a:off x="4184902" y="2681576"/>
            <a:ext cx="680719" cy="6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1582400" y="6126164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16" y="2304606"/>
            <a:ext cx="10972800" cy="1143000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</a:rPr>
              <a:t>Молодец!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39121"/>
              </p:ext>
            </p:extLst>
          </p:nvPr>
        </p:nvGraphicFramePr>
        <p:xfrm>
          <a:off x="544945" y="1600201"/>
          <a:ext cx="11037455" cy="399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5101" y="596010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21996"/>
              </p:ext>
            </p:extLst>
          </p:nvPr>
        </p:nvGraphicFramePr>
        <p:xfrm>
          <a:off x="609600" y="1600201"/>
          <a:ext cx="85528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Моль платяная | справочник Пестициды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05" y="2704669"/>
            <a:ext cx="3697431" cy="27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0277" y="6047117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8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Биохимия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4630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1405" y="6080682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anose="020B0A04020102020204" pitchFamily="34" charset="0"/>
                <a:hlinkClick r:id="rId7" action="ppaction://hlinksldjump"/>
              </a:rPr>
              <a:t>Ответ:</a:t>
            </a:r>
            <a:endParaRPr lang="ru-RU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1567</TotalTime>
  <Words>1474</Words>
  <Application>Microsoft Office PowerPoint</Application>
  <PresentationFormat>Широкоэкранный</PresentationFormat>
  <Paragraphs>372</Paragraphs>
  <Slides>63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Arial Black</vt:lpstr>
      <vt:lpstr>Calibri</vt:lpstr>
      <vt:lpstr>YS Text</vt:lpstr>
      <vt:lpstr>YS Text Fallback</vt:lpstr>
      <vt:lpstr>La mente</vt:lpstr>
      <vt:lpstr>«Эврика»!</vt:lpstr>
      <vt:lpstr>Презентация PowerPoint</vt:lpstr>
      <vt:lpstr>Математика</vt:lpstr>
      <vt:lpstr>Математика</vt:lpstr>
      <vt:lpstr>Математика</vt:lpstr>
      <vt:lpstr>Математика</vt:lpstr>
      <vt:lpstr>Математика</vt:lpstr>
      <vt:lpstr>Биохимия</vt:lpstr>
      <vt:lpstr>Биохимия</vt:lpstr>
      <vt:lpstr>Биохимия</vt:lpstr>
      <vt:lpstr>Биохимия</vt:lpstr>
      <vt:lpstr>Биохимия</vt:lpstr>
      <vt:lpstr>История и Обществознание </vt:lpstr>
      <vt:lpstr>История и Обществознание </vt:lpstr>
      <vt:lpstr>История и Обществознание </vt:lpstr>
      <vt:lpstr>История и Обществознание </vt:lpstr>
      <vt:lpstr>История и Обществознание </vt:lpstr>
      <vt:lpstr>Физика и Астрономия</vt:lpstr>
      <vt:lpstr>Физика и Астрономия</vt:lpstr>
      <vt:lpstr>Физика и Астрономия</vt:lpstr>
      <vt:lpstr>Физика и Астрономия</vt:lpstr>
      <vt:lpstr>Физика и Астрономия</vt:lpstr>
      <vt:lpstr>Информатика</vt:lpstr>
      <vt:lpstr>Информатика</vt:lpstr>
      <vt:lpstr>Информатика</vt:lpstr>
      <vt:lpstr>Информатика</vt:lpstr>
      <vt:lpstr>Информатика</vt:lpstr>
      <vt:lpstr>Русский язык и литература</vt:lpstr>
      <vt:lpstr>Русский язык и литература</vt:lpstr>
      <vt:lpstr>Русский язык и литература</vt:lpstr>
      <vt:lpstr>Русский язык и литература</vt:lpstr>
      <vt:lpstr>Русский язык и литература</vt:lpstr>
      <vt:lpstr>Математика</vt:lpstr>
      <vt:lpstr>Математика</vt:lpstr>
      <vt:lpstr>Математика</vt:lpstr>
      <vt:lpstr>Математика</vt:lpstr>
      <vt:lpstr>Математика</vt:lpstr>
      <vt:lpstr>Биохимия</vt:lpstr>
      <vt:lpstr>Биохимия</vt:lpstr>
      <vt:lpstr>Биохимия</vt:lpstr>
      <vt:lpstr>Биохимия</vt:lpstr>
      <vt:lpstr>Биохимия</vt:lpstr>
      <vt:lpstr>История и Обществознание </vt:lpstr>
      <vt:lpstr>История и Обществознание </vt:lpstr>
      <vt:lpstr>История и Обществознание </vt:lpstr>
      <vt:lpstr>История и Обществознание </vt:lpstr>
      <vt:lpstr>История и Обществознание </vt:lpstr>
      <vt:lpstr>Физика и Астрономия</vt:lpstr>
      <vt:lpstr>Физика и Астрономия</vt:lpstr>
      <vt:lpstr>Физика и Астрономия</vt:lpstr>
      <vt:lpstr>Физика и Астрономия</vt:lpstr>
      <vt:lpstr>Физика и Астрономия</vt:lpstr>
      <vt:lpstr>Информатика</vt:lpstr>
      <vt:lpstr>Информатика</vt:lpstr>
      <vt:lpstr>Информатика</vt:lpstr>
      <vt:lpstr>Информатика</vt:lpstr>
      <vt:lpstr>Информатика</vt:lpstr>
      <vt:lpstr>Русский язык и литература</vt:lpstr>
      <vt:lpstr>Русский язык и литература</vt:lpstr>
      <vt:lpstr>Русский язык и литература</vt:lpstr>
      <vt:lpstr>Русский язык и литература</vt:lpstr>
      <vt:lpstr>Русский язык и литература</vt:lpstr>
      <vt:lpstr>Молодец!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лагерь «Эврика»!</dc:title>
  <dc:creator>Пользователь</dc:creator>
  <cp:lastModifiedBy>user</cp:lastModifiedBy>
  <cp:revision>37</cp:revision>
  <dcterms:created xsi:type="dcterms:W3CDTF">2020-08-13T05:17:18Z</dcterms:created>
  <dcterms:modified xsi:type="dcterms:W3CDTF">2020-10-04T14:34:58Z</dcterms:modified>
</cp:coreProperties>
</file>